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CC66"/>
    <a:srgbClr val="FDFF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62" autoAdjust="0"/>
  </p:normalViewPr>
  <p:slideViewPr>
    <p:cSldViewPr>
      <p:cViewPr varScale="1">
        <p:scale>
          <a:sx n="97" d="100"/>
          <a:sy n="97" d="100"/>
        </p:scale>
        <p:origin x="-20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86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6474048-071A-4A08-9D6C-9D5563A2854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8003D5-A687-4542-8F55-9FEA299C63CE}" type="slidenum">
              <a:rPr lang="en-GB" smtClean="0"/>
              <a:pPr/>
              <a:t>1</a:t>
            </a:fld>
            <a:endParaRPr lang="en-GB" smtClean="0"/>
          </a:p>
        </p:txBody>
      </p:sp>
      <p:sp>
        <p:nvSpPr>
          <p:cNvPr id="29699"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pPr eaLnBrk="1" hangingPunct="1">
              <a:defRPr/>
            </a:pPr>
            <a:r>
              <a:rPr kumimoji="1" lang="en-US" b="1" dirty="0" smtClean="0">
                <a:effectLst>
                  <a:outerShdw blurRad="38100" dist="38100" dir="2700000" algn="tl">
                    <a:srgbClr val="C0C0C0"/>
                  </a:outerShdw>
                </a:effectLst>
              </a:rPr>
              <a:t>Instructions:  </a:t>
            </a:r>
          </a:p>
          <a:p>
            <a:pPr eaLnBrk="1" hangingPunct="1">
              <a:defRPr/>
            </a:pPr>
            <a:endParaRPr kumimoji="1" lang="en-US" b="1" dirty="0" smtClean="0">
              <a:effectLst>
                <a:outerShdw blurRad="38100" dist="38100" dir="2700000" algn="tl">
                  <a:srgbClr val="C0C0C0"/>
                </a:outerShdw>
              </a:effectLst>
            </a:endParaRPr>
          </a:p>
          <a:p>
            <a:pPr eaLnBrk="1" hangingPunct="1">
              <a:defRPr/>
            </a:pPr>
            <a:r>
              <a:rPr kumimoji="1" lang="en-US" b="1" dirty="0" smtClean="0">
                <a:effectLst>
                  <a:outerShdw blurRad="38100" dist="38100" dir="2700000" algn="tl">
                    <a:srgbClr val="C0C0C0"/>
                  </a:outerShdw>
                </a:effectLst>
              </a:rPr>
              <a:t>On the menu write your own categories in the headings provided</a:t>
            </a:r>
          </a:p>
          <a:p>
            <a:pPr eaLnBrk="1" hangingPunct="1">
              <a:defRPr/>
            </a:pPr>
            <a:endParaRPr kumimoji="1" lang="en-US" b="1" dirty="0" smtClean="0">
              <a:effectLst>
                <a:outerShdw blurRad="38100" dist="38100" dir="2700000" algn="tl">
                  <a:srgbClr val="C0C0C0"/>
                </a:outerShdw>
              </a:effectLst>
            </a:endParaRPr>
          </a:p>
          <a:p>
            <a:pPr eaLnBrk="1" hangingPunct="1">
              <a:defRPr/>
            </a:pPr>
            <a:r>
              <a:rPr kumimoji="1" lang="en-US" b="1" dirty="0" smtClean="0">
                <a:effectLst>
                  <a:outerShdw blurRad="38100" dist="38100" dir="2700000" algn="tl">
                    <a:srgbClr val="C0C0C0"/>
                  </a:outerShdw>
                </a:effectLst>
              </a:rPr>
              <a:t>For each question simply change the text in the Question and Answer text boxes.  When the slide is in full screen mode neither can be seen until the two blue buttons are pressed.  In this way you can choose to give either the question or the answer first.</a:t>
            </a:r>
          </a:p>
          <a:p>
            <a:pPr eaLnBrk="1" hangingPunct="1">
              <a:defRPr/>
            </a:pPr>
            <a:endParaRPr kumimoji="1" lang="en-US" b="1" dirty="0" smtClean="0">
              <a:effectLst>
                <a:outerShdw blurRad="38100" dist="38100" dir="2700000" algn="tl">
                  <a:srgbClr val="C0C0C0"/>
                </a:outerShdw>
              </a:effectLst>
            </a:endParaRPr>
          </a:p>
          <a:p>
            <a:pPr eaLnBrk="1" hangingPunct="1">
              <a:defRPr/>
            </a:pPr>
            <a:r>
              <a:rPr kumimoji="1" lang="en-US" b="1" dirty="0" smtClean="0">
                <a:effectLst>
                  <a:outerShdw blurRad="38100" dist="38100" dir="2700000" algn="tl">
                    <a:srgbClr val="C0C0C0"/>
                  </a:outerShdw>
                </a:effectLst>
              </a:rPr>
              <a:t>You can place pictures between the Question and Answer but you must make sure that you ‘Entrance’ it with Custom Animation and place this entrance command as part of the ‘trigger’ for Question or Answer</a:t>
            </a:r>
          </a:p>
          <a:p>
            <a:pPr eaLnBrk="1" hangingPunct="1">
              <a:defRPr/>
            </a:pPr>
            <a:endParaRPr kumimoji="1" lang="en-US" b="1" dirty="0" smtClean="0">
              <a:effectLst>
                <a:outerShdw blurRad="38100" dist="38100" dir="2700000" algn="tl">
                  <a:srgbClr val="C0C0C0"/>
                </a:outerShdw>
              </a:effectLst>
            </a:endParaRPr>
          </a:p>
          <a:p>
            <a:pPr eaLnBrk="1" hangingPunct="1">
              <a:defRPr/>
            </a:pPr>
            <a:r>
              <a:rPr kumimoji="1" lang="en-US" b="1" dirty="0" smtClean="0">
                <a:effectLst>
                  <a:outerShdw blurRad="38100" dist="38100" dir="2700000" algn="tl">
                    <a:srgbClr val="C0C0C0"/>
                  </a:outerShdw>
                </a:effectLst>
              </a:rPr>
              <a:t>To return to the main menu, click the menu button</a:t>
            </a:r>
          </a:p>
          <a:p>
            <a:pPr eaLnBrk="1" hangingPunct="1">
              <a:defRPr/>
            </a:pPr>
            <a:endParaRPr kumimoji="1" lang="en-US" b="1" dirty="0" smtClean="0">
              <a:effectLst>
                <a:outerShdw blurRad="38100" dist="38100" dir="2700000" algn="tl">
                  <a:srgbClr val="C0C0C0"/>
                </a:outerShdw>
              </a:effectLst>
            </a:endParaRPr>
          </a:p>
          <a:p>
            <a:pPr eaLnBrk="1" hangingPunct="1">
              <a:defRPr/>
            </a:pPr>
            <a:r>
              <a:rPr kumimoji="1" lang="en-US" b="1" dirty="0" smtClean="0">
                <a:effectLst>
                  <a:outerShdw blurRad="38100" dist="38100" dir="2700000" algn="tl">
                    <a:srgbClr val="C0C0C0"/>
                  </a:outerShdw>
                </a:effectLst>
              </a:rPr>
              <a:t>To move to the next question, click the numbered button at the top right and this will take you there without going to the menu.</a:t>
            </a:r>
            <a:endParaRPr kumimoji="1" lang="en-GB" b="1" dirty="0" smtClean="0">
              <a:effectLst>
                <a:outerShdw blurRad="38100" dist="38100" dir="2700000" algn="tl">
                  <a:srgbClr val="C0C0C0"/>
                </a:outerShdw>
              </a:effectLst>
            </a:endParaRPr>
          </a:p>
          <a:p>
            <a:pPr eaLnBrk="1" hangingPunct="1">
              <a:defRPr/>
            </a:pP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a:ln/>
        </p:spPr>
      </p:sp>
      <p:sp>
        <p:nvSpPr>
          <p:cNvPr id="30723" name="2 Marcador de notas"/>
          <p:cNvSpPr>
            <a:spLocks noGrp="1"/>
          </p:cNvSpPr>
          <p:nvPr>
            <p:ph type="body" idx="1"/>
          </p:nvPr>
        </p:nvSpPr>
        <p:spPr>
          <a:noFill/>
          <a:ln/>
        </p:spPr>
        <p:txBody>
          <a:bodyPr/>
          <a:lstStyle/>
          <a:p>
            <a:endParaRPr lang="es-ES" smtClean="0"/>
          </a:p>
        </p:txBody>
      </p:sp>
      <p:sp>
        <p:nvSpPr>
          <p:cNvPr id="30724" name="3 Marcador de número de diapositiva"/>
          <p:cNvSpPr>
            <a:spLocks noGrp="1"/>
          </p:cNvSpPr>
          <p:nvPr>
            <p:ph type="sldNum" sz="quarter" idx="5"/>
          </p:nvPr>
        </p:nvSpPr>
        <p:spPr>
          <a:noFill/>
        </p:spPr>
        <p:txBody>
          <a:bodyPr/>
          <a:lstStyle/>
          <a:p>
            <a:fld id="{EA18542B-1EEB-47A7-A78E-3A9965FFEC56}"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ru-RU" smtClean="0"/>
          </a:p>
        </p:txBody>
      </p:sp>
      <p:sp>
        <p:nvSpPr>
          <p:cNvPr id="31748" name="3 Marcador de número de diapositiva"/>
          <p:cNvSpPr>
            <a:spLocks noGrp="1"/>
          </p:cNvSpPr>
          <p:nvPr>
            <p:ph type="sldNum" sz="quarter" idx="5"/>
          </p:nvPr>
        </p:nvSpPr>
        <p:spPr>
          <a:noFill/>
        </p:spPr>
        <p:txBody>
          <a:bodyPr/>
          <a:lstStyle/>
          <a:p>
            <a:fld id="{38257F27-650A-4B3F-AC80-237BF7CE6E1E}" type="slidenum">
              <a:rPr lang="en-GB" smtClean="0"/>
              <a:pPr/>
              <a:t>22</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a:ln/>
        </p:spPr>
      </p:sp>
      <p:sp>
        <p:nvSpPr>
          <p:cNvPr id="32771" name="2 Marcador de notas"/>
          <p:cNvSpPr>
            <a:spLocks noGrp="1"/>
          </p:cNvSpPr>
          <p:nvPr>
            <p:ph type="body" idx="1"/>
          </p:nvPr>
        </p:nvSpPr>
        <p:spPr>
          <a:noFill/>
          <a:ln/>
        </p:spPr>
        <p:txBody>
          <a:bodyPr/>
          <a:lstStyle/>
          <a:p>
            <a:endParaRPr lang="es-ES" smtClean="0"/>
          </a:p>
        </p:txBody>
      </p:sp>
      <p:sp>
        <p:nvSpPr>
          <p:cNvPr id="32772" name="3 Marcador de número de diapositiva"/>
          <p:cNvSpPr>
            <a:spLocks noGrp="1"/>
          </p:cNvSpPr>
          <p:nvPr>
            <p:ph type="sldNum" sz="quarter" idx="5"/>
          </p:nvPr>
        </p:nvSpPr>
        <p:spPr>
          <a:noFill/>
        </p:spPr>
        <p:txBody>
          <a:bodyPr/>
          <a:lstStyle/>
          <a:p>
            <a:fld id="{E3DAC01F-9DF2-41DD-B4F8-A3689E09A30C}" type="slidenum">
              <a:rPr lang="en-GB" smtClean="0"/>
              <a:pPr/>
              <a:t>26</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GB"/>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GB"/>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CC66"/>
            </a:gs>
            <a:gs pos="100000">
              <a:srgbClr val="CCFF66"/>
            </a:gs>
          </a:gsLst>
          <a:lin ang="5400000" scaled="1"/>
        </a:gradFill>
        <a:effectLst/>
      </p:bgPr>
    </p:bg>
    <p:spTree>
      <p:nvGrpSpPr>
        <p:cNvPr id="1" name=""/>
        <p:cNvGrpSpPr/>
        <p:nvPr/>
      </p:nvGrpSpPr>
      <p:grpSpPr>
        <a:xfrm>
          <a:off x="0" y="0"/>
          <a:ext cx="0" cy="0"/>
          <a:chOff x="0" y="0"/>
          <a:chExt cx="0" cy="0"/>
        </a:xfrm>
      </p:grpSpPr>
      <p:sp>
        <p:nvSpPr>
          <p:cNvPr id="1076" name="AutoShape 52">
            <a:hlinkClick r:id="rId13" action="ppaction://hlinksldjump"/>
          </p:cNvPr>
          <p:cNvSpPr>
            <a:spLocks noChangeArrowheads="1"/>
          </p:cNvSpPr>
          <p:nvPr userDrawn="1"/>
        </p:nvSpPr>
        <p:spPr bwMode="auto">
          <a:xfrm>
            <a:off x="609600" y="3810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menu</a:t>
            </a:r>
            <a:endParaRPr lang="en-GB" sz="2800" b="1">
              <a:effectLst>
                <a:outerShdw blurRad="38100" dist="38100" dir="2700000" algn="tl">
                  <a:srgbClr val="FFFFFF"/>
                </a:outerShdw>
              </a:effectLst>
              <a:latin typeface="Comic Sans MS" pitchFamily="66" charset="0"/>
            </a:endParaRPr>
          </a:p>
        </p:txBody>
      </p:sp>
      <p:sp>
        <p:nvSpPr>
          <p:cNvPr id="1077" name="AutoShape 53">
            <a:hlinkClick r:id="" action="ppaction://hlinkshowjump?jump=nextslide"/>
          </p:cNvPr>
          <p:cNvSpPr>
            <a:spLocks noChangeArrowheads="1"/>
          </p:cNvSpPr>
          <p:nvPr userDrawn="1"/>
        </p:nvSpPr>
        <p:spPr bwMode="auto">
          <a:xfrm>
            <a:off x="6629400" y="3810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endParaRPr lang="es-AR" sz="2800" b="1">
              <a:effectLst>
                <a:outerShdw blurRad="38100" dist="38100" dir="2700000" algn="tl">
                  <a:srgbClr val="FFFFFF"/>
                </a:outerShdw>
              </a:effectLst>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4.xml"/><Relationship Id="rId18" Type="http://schemas.openxmlformats.org/officeDocument/2006/relationships/slide" Target="slide5.xml"/><Relationship Id="rId26" Type="http://schemas.openxmlformats.org/officeDocument/2006/relationships/slide" Target="slide21.xml"/><Relationship Id="rId3" Type="http://schemas.openxmlformats.org/officeDocument/2006/relationships/slide" Target="slide2.xml"/><Relationship Id="rId21" Type="http://schemas.openxmlformats.org/officeDocument/2006/relationships/slide" Target="slide20.xml"/><Relationship Id="rId7" Type="http://schemas.openxmlformats.org/officeDocument/2006/relationships/slide" Target="slide22.xml"/><Relationship Id="rId12" Type="http://schemas.openxmlformats.org/officeDocument/2006/relationships/slide" Target="slide23.xml"/><Relationship Id="rId17" Type="http://schemas.openxmlformats.org/officeDocument/2006/relationships/slide" Target="slide24.xml"/><Relationship Id="rId25" Type="http://schemas.openxmlformats.org/officeDocument/2006/relationships/slide" Target="slide16.xml"/><Relationship Id="rId2" Type="http://schemas.openxmlformats.org/officeDocument/2006/relationships/notesSlide" Target="../notesSlides/notesSlide1.xml"/><Relationship Id="rId16" Type="http://schemas.openxmlformats.org/officeDocument/2006/relationships/slide" Target="slide19.xml"/><Relationship Id="rId20" Type="http://schemas.openxmlformats.org/officeDocument/2006/relationships/slide" Target="slide15.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18.xml"/><Relationship Id="rId24" Type="http://schemas.openxmlformats.org/officeDocument/2006/relationships/slide" Target="slide11.xml"/><Relationship Id="rId5" Type="http://schemas.openxmlformats.org/officeDocument/2006/relationships/slide" Target="slide12.xml"/><Relationship Id="rId15" Type="http://schemas.openxmlformats.org/officeDocument/2006/relationships/slide" Target="slide14.xml"/><Relationship Id="rId23" Type="http://schemas.openxmlformats.org/officeDocument/2006/relationships/slide" Target="slide6.xml"/><Relationship Id="rId10" Type="http://schemas.openxmlformats.org/officeDocument/2006/relationships/slide" Target="slide13.xml"/><Relationship Id="rId19" Type="http://schemas.openxmlformats.org/officeDocument/2006/relationships/slide" Target="slide10.xml"/><Relationship Id="rId4" Type="http://schemas.openxmlformats.org/officeDocument/2006/relationships/slide" Target="slide7.xml"/><Relationship Id="rId9" Type="http://schemas.openxmlformats.org/officeDocument/2006/relationships/slide" Target="slide8.xml"/><Relationship Id="rId14" Type="http://schemas.openxmlformats.org/officeDocument/2006/relationships/slide" Target="slide9.xml"/><Relationship Id="rId22" Type="http://schemas.openxmlformats.org/officeDocument/2006/relationships/slide" Target="slide25.xml"/><Relationship Id="rId27" Type="http://schemas.openxmlformats.org/officeDocument/2006/relationships/slide" Target="slide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AutoShape 4">
            <a:hlinkClick r:id="rId3" action="ppaction://hlinksldjump"/>
          </p:cNvPr>
          <p:cNvSpPr>
            <a:spLocks noChangeArrowheads="1"/>
          </p:cNvSpPr>
          <p:nvPr/>
        </p:nvSpPr>
        <p:spPr bwMode="auto">
          <a:xfrm>
            <a:off x="0" y="1143000"/>
            <a:ext cx="1828800" cy="1143000"/>
          </a:xfrm>
          <a:prstGeom prst="roundRect">
            <a:avLst>
              <a:gd name="adj" fmla="val 16667"/>
            </a:avLst>
          </a:prstGeom>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100</a:t>
            </a:r>
            <a:endParaRPr lang="en-GB" sz="4400" b="1" dirty="0">
              <a:effectLst>
                <a:outerShdw blurRad="38100" dist="38100" dir="2700000" algn="tl">
                  <a:srgbClr val="FFFFFF"/>
                </a:outerShdw>
              </a:effectLst>
              <a:latin typeface="Comic Sans MS" pitchFamily="66" charset="0"/>
            </a:endParaRPr>
          </a:p>
        </p:txBody>
      </p:sp>
      <p:sp>
        <p:nvSpPr>
          <p:cNvPr id="2053" name="AutoShape 5">
            <a:hlinkClick r:id="rId4" action="ppaction://hlinksldjump"/>
          </p:cNvPr>
          <p:cNvSpPr>
            <a:spLocks noChangeArrowheads="1"/>
          </p:cNvSpPr>
          <p:nvPr/>
        </p:nvSpPr>
        <p:spPr bwMode="auto">
          <a:xfrm>
            <a:off x="1839913" y="1141413"/>
            <a:ext cx="1828800" cy="1143000"/>
          </a:xfrm>
          <a:prstGeom prst="roundRect">
            <a:avLst>
              <a:gd name="adj" fmla="val 16667"/>
            </a:avLst>
          </a:prstGeom>
          <a:gradFill rotWithShape="1">
            <a:gsLst>
              <a:gs pos="0">
                <a:srgbClr val="FFF200"/>
              </a:gs>
              <a:gs pos="45000">
                <a:srgbClr val="FF7A00"/>
              </a:gs>
              <a:gs pos="70000">
                <a:srgbClr val="FF0300"/>
              </a:gs>
              <a:gs pos="100000">
                <a:srgbClr val="4D0808"/>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100</a:t>
            </a:r>
            <a:endParaRPr lang="en-GB" sz="4400" b="1" dirty="0">
              <a:effectLst>
                <a:outerShdw blurRad="38100" dist="38100" dir="2700000" algn="tl">
                  <a:srgbClr val="FFFFFF"/>
                </a:outerShdw>
              </a:effectLst>
              <a:latin typeface="Comic Sans MS" pitchFamily="66" charset="0"/>
            </a:endParaRPr>
          </a:p>
        </p:txBody>
      </p:sp>
      <p:sp>
        <p:nvSpPr>
          <p:cNvPr id="2054" name="AutoShape 6">
            <a:hlinkClick r:id="rId5" action="ppaction://hlinksldjump"/>
          </p:cNvPr>
          <p:cNvSpPr>
            <a:spLocks noChangeArrowheads="1"/>
          </p:cNvSpPr>
          <p:nvPr/>
        </p:nvSpPr>
        <p:spPr bwMode="auto">
          <a:xfrm>
            <a:off x="3668713" y="1143000"/>
            <a:ext cx="1828800" cy="1143000"/>
          </a:xfrm>
          <a:prstGeom prst="roundRect">
            <a:avLst>
              <a:gd name="adj" fmla="val 16667"/>
            </a:avLst>
          </a:prstGeom>
          <a:gradFill rotWithShape="1">
            <a:gsLst>
              <a:gs pos="0">
                <a:srgbClr val="FF3399"/>
              </a:gs>
              <a:gs pos="25000">
                <a:srgbClr val="FF6633"/>
              </a:gs>
              <a:gs pos="50000">
                <a:srgbClr val="FFFF00"/>
              </a:gs>
              <a:gs pos="75000">
                <a:srgbClr val="01A78F"/>
              </a:gs>
              <a:gs pos="100000">
                <a:srgbClr val="3366FF"/>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100</a:t>
            </a:r>
            <a:endParaRPr lang="en-GB" sz="4400" b="1" dirty="0">
              <a:effectLst>
                <a:outerShdw blurRad="38100" dist="38100" dir="2700000" algn="tl">
                  <a:srgbClr val="FFFFFF"/>
                </a:outerShdw>
              </a:effectLst>
              <a:latin typeface="Comic Sans MS" pitchFamily="66" charset="0"/>
            </a:endParaRPr>
          </a:p>
        </p:txBody>
      </p:sp>
      <p:sp>
        <p:nvSpPr>
          <p:cNvPr id="2055" name="AutoShape 7">
            <a:hlinkClick r:id="rId6" action="ppaction://hlinksldjump"/>
          </p:cNvPr>
          <p:cNvSpPr>
            <a:spLocks noChangeArrowheads="1"/>
          </p:cNvSpPr>
          <p:nvPr/>
        </p:nvSpPr>
        <p:spPr bwMode="auto">
          <a:xfrm>
            <a:off x="5497513" y="1143000"/>
            <a:ext cx="1828800" cy="1143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100</a:t>
            </a:r>
            <a:endParaRPr lang="en-GB" sz="4400" b="1" dirty="0">
              <a:effectLst>
                <a:outerShdw blurRad="38100" dist="38100" dir="2700000" algn="tl">
                  <a:srgbClr val="FFFFFF"/>
                </a:outerShdw>
              </a:effectLst>
              <a:latin typeface="Comic Sans MS" pitchFamily="66" charset="0"/>
            </a:endParaRPr>
          </a:p>
        </p:txBody>
      </p:sp>
      <p:sp>
        <p:nvSpPr>
          <p:cNvPr id="2056" name="AutoShape 8">
            <a:hlinkClick r:id="rId7" action="ppaction://hlinksldjump"/>
          </p:cNvPr>
          <p:cNvSpPr>
            <a:spLocks noChangeArrowheads="1"/>
          </p:cNvSpPr>
          <p:nvPr/>
        </p:nvSpPr>
        <p:spPr bwMode="auto">
          <a:xfrm>
            <a:off x="7315200" y="1143000"/>
            <a:ext cx="1828800" cy="11430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4400" b="1">
                <a:effectLst>
                  <a:outerShdw blurRad="38100" dist="38100" dir="2700000" algn="tl">
                    <a:srgbClr val="FFFFFF"/>
                  </a:outerShdw>
                </a:effectLst>
                <a:latin typeface="Comic Sans MS" pitchFamily="66" charset="0"/>
              </a:rPr>
              <a:t>100</a:t>
            </a:r>
            <a:endParaRPr lang="en-GB" sz="4400" b="1">
              <a:effectLst>
                <a:outerShdw blurRad="38100" dist="38100" dir="2700000" algn="tl">
                  <a:srgbClr val="FFFFFF"/>
                </a:outerShdw>
              </a:effectLst>
              <a:latin typeface="Comic Sans MS" pitchFamily="66" charset="0"/>
            </a:endParaRPr>
          </a:p>
        </p:txBody>
      </p:sp>
      <p:sp>
        <p:nvSpPr>
          <p:cNvPr id="2057" name="AutoShape 9">
            <a:hlinkClick r:id="rId8" action="ppaction://hlinksldjump"/>
          </p:cNvPr>
          <p:cNvSpPr>
            <a:spLocks noChangeArrowheads="1"/>
          </p:cNvSpPr>
          <p:nvPr/>
        </p:nvSpPr>
        <p:spPr bwMode="auto">
          <a:xfrm>
            <a:off x="0" y="2297113"/>
            <a:ext cx="1828800" cy="1143000"/>
          </a:xfrm>
          <a:prstGeom prst="roundRect">
            <a:avLst>
              <a:gd name="adj" fmla="val 16667"/>
            </a:avLst>
          </a:prstGeo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200</a:t>
            </a:r>
            <a:endParaRPr lang="en-GB" sz="4400" b="1" dirty="0">
              <a:effectLst>
                <a:outerShdw blurRad="38100" dist="38100" dir="2700000" algn="tl">
                  <a:srgbClr val="FFFFFF"/>
                </a:outerShdw>
              </a:effectLst>
              <a:latin typeface="Comic Sans MS" pitchFamily="66" charset="0"/>
            </a:endParaRPr>
          </a:p>
        </p:txBody>
      </p:sp>
      <p:sp>
        <p:nvSpPr>
          <p:cNvPr id="2058" name="AutoShape 10">
            <a:hlinkClick r:id="rId9" action="ppaction://hlinksldjump"/>
          </p:cNvPr>
          <p:cNvSpPr>
            <a:spLocks noChangeArrowheads="1"/>
          </p:cNvSpPr>
          <p:nvPr/>
        </p:nvSpPr>
        <p:spPr bwMode="auto">
          <a:xfrm>
            <a:off x="1839913" y="2295525"/>
            <a:ext cx="1828800" cy="1143000"/>
          </a:xfrm>
          <a:prstGeom prst="roundRect">
            <a:avLst>
              <a:gd name="adj" fmla="val 16667"/>
            </a:avLst>
          </a:prstGeom>
          <a:gradFill rotWithShape="1">
            <a:gsLst>
              <a:gs pos="0">
                <a:srgbClr val="FFF200"/>
              </a:gs>
              <a:gs pos="45000">
                <a:srgbClr val="FF7A00"/>
              </a:gs>
              <a:gs pos="70000">
                <a:srgbClr val="FF0300"/>
              </a:gs>
              <a:gs pos="100000">
                <a:srgbClr val="4D0808"/>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200</a:t>
            </a:r>
            <a:endParaRPr lang="en-GB" sz="4400" b="1" dirty="0">
              <a:effectLst>
                <a:outerShdw blurRad="38100" dist="38100" dir="2700000" algn="tl">
                  <a:srgbClr val="FFFFFF"/>
                </a:outerShdw>
              </a:effectLst>
              <a:latin typeface="Comic Sans MS" pitchFamily="66" charset="0"/>
            </a:endParaRPr>
          </a:p>
        </p:txBody>
      </p:sp>
      <p:sp>
        <p:nvSpPr>
          <p:cNvPr id="2059" name="AutoShape 11">
            <a:hlinkClick r:id="rId10" action="ppaction://hlinksldjump"/>
          </p:cNvPr>
          <p:cNvSpPr>
            <a:spLocks noChangeArrowheads="1"/>
          </p:cNvSpPr>
          <p:nvPr/>
        </p:nvSpPr>
        <p:spPr bwMode="auto">
          <a:xfrm>
            <a:off x="3668713" y="2297113"/>
            <a:ext cx="1828800" cy="1143000"/>
          </a:xfrm>
          <a:prstGeom prst="roundRect">
            <a:avLst>
              <a:gd name="adj" fmla="val 16667"/>
            </a:avLst>
          </a:prstGeom>
          <a:gradFill rotWithShape="1">
            <a:gsLst>
              <a:gs pos="0">
                <a:srgbClr val="FF3399"/>
              </a:gs>
              <a:gs pos="25000">
                <a:srgbClr val="FF6633"/>
              </a:gs>
              <a:gs pos="50000">
                <a:srgbClr val="FFFF00"/>
              </a:gs>
              <a:gs pos="75000">
                <a:srgbClr val="01A78F"/>
              </a:gs>
              <a:gs pos="100000">
                <a:srgbClr val="3366FF"/>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200</a:t>
            </a:r>
            <a:endParaRPr lang="en-GB" sz="4400" b="1" dirty="0">
              <a:effectLst>
                <a:outerShdw blurRad="38100" dist="38100" dir="2700000" algn="tl">
                  <a:srgbClr val="FFFFFF"/>
                </a:outerShdw>
              </a:effectLst>
              <a:latin typeface="Comic Sans MS" pitchFamily="66" charset="0"/>
            </a:endParaRPr>
          </a:p>
        </p:txBody>
      </p:sp>
      <p:sp>
        <p:nvSpPr>
          <p:cNvPr id="2060" name="AutoShape 12">
            <a:hlinkClick r:id="rId11" action="ppaction://hlinksldjump"/>
          </p:cNvPr>
          <p:cNvSpPr>
            <a:spLocks noChangeArrowheads="1"/>
          </p:cNvSpPr>
          <p:nvPr/>
        </p:nvSpPr>
        <p:spPr bwMode="auto">
          <a:xfrm>
            <a:off x="5486400" y="2286000"/>
            <a:ext cx="1828800" cy="1143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200</a:t>
            </a:r>
            <a:endParaRPr lang="en-GB" sz="4400" b="1" dirty="0">
              <a:effectLst>
                <a:outerShdw blurRad="38100" dist="38100" dir="2700000" algn="tl">
                  <a:srgbClr val="FFFFFF"/>
                </a:outerShdw>
              </a:effectLst>
              <a:latin typeface="Comic Sans MS" pitchFamily="66" charset="0"/>
            </a:endParaRPr>
          </a:p>
        </p:txBody>
      </p:sp>
      <p:sp>
        <p:nvSpPr>
          <p:cNvPr id="2061" name="AutoShape 13">
            <a:hlinkClick r:id="rId12" action="ppaction://hlinksldjump"/>
          </p:cNvPr>
          <p:cNvSpPr>
            <a:spLocks noChangeArrowheads="1"/>
          </p:cNvSpPr>
          <p:nvPr/>
        </p:nvSpPr>
        <p:spPr bwMode="auto">
          <a:xfrm>
            <a:off x="7315200" y="2297113"/>
            <a:ext cx="1828800" cy="11430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4400" b="1">
                <a:effectLst>
                  <a:outerShdw blurRad="38100" dist="38100" dir="2700000" algn="tl">
                    <a:srgbClr val="FFFFFF"/>
                  </a:outerShdw>
                </a:effectLst>
                <a:latin typeface="Comic Sans MS" pitchFamily="66" charset="0"/>
              </a:rPr>
              <a:t>200</a:t>
            </a:r>
            <a:endParaRPr lang="en-GB" sz="4400" b="1">
              <a:effectLst>
                <a:outerShdw blurRad="38100" dist="38100" dir="2700000" algn="tl">
                  <a:srgbClr val="FFFFFF"/>
                </a:outerShdw>
              </a:effectLst>
              <a:latin typeface="Comic Sans MS" pitchFamily="66" charset="0"/>
            </a:endParaRPr>
          </a:p>
        </p:txBody>
      </p:sp>
      <p:sp>
        <p:nvSpPr>
          <p:cNvPr id="2062" name="AutoShape 14">
            <a:hlinkClick r:id="rId13" action="ppaction://hlinksldjump"/>
          </p:cNvPr>
          <p:cNvSpPr>
            <a:spLocks noChangeArrowheads="1"/>
          </p:cNvSpPr>
          <p:nvPr/>
        </p:nvSpPr>
        <p:spPr bwMode="auto">
          <a:xfrm>
            <a:off x="0" y="3462338"/>
            <a:ext cx="1828800" cy="1143000"/>
          </a:xfrm>
          <a:prstGeom prst="roundRect">
            <a:avLst>
              <a:gd name="adj" fmla="val 16667"/>
            </a:avLst>
          </a:prstGeom>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300</a:t>
            </a:r>
            <a:endParaRPr lang="en-GB" sz="4400" b="1" dirty="0">
              <a:effectLst>
                <a:outerShdw blurRad="38100" dist="38100" dir="2700000" algn="tl">
                  <a:srgbClr val="FFFFFF"/>
                </a:outerShdw>
              </a:effectLst>
              <a:latin typeface="Comic Sans MS" pitchFamily="66" charset="0"/>
            </a:endParaRPr>
          </a:p>
        </p:txBody>
      </p:sp>
      <p:sp>
        <p:nvSpPr>
          <p:cNvPr id="2063" name="AutoShape 15">
            <a:hlinkClick r:id="rId14" action="ppaction://hlinksldjump"/>
          </p:cNvPr>
          <p:cNvSpPr>
            <a:spLocks noChangeArrowheads="1"/>
          </p:cNvSpPr>
          <p:nvPr/>
        </p:nvSpPr>
        <p:spPr bwMode="auto">
          <a:xfrm>
            <a:off x="1839913" y="3460750"/>
            <a:ext cx="1828800" cy="1143000"/>
          </a:xfrm>
          <a:prstGeom prst="roundRect">
            <a:avLst>
              <a:gd name="adj" fmla="val 16667"/>
            </a:avLst>
          </a:prstGeom>
          <a:gradFill rotWithShape="1">
            <a:gsLst>
              <a:gs pos="0">
                <a:srgbClr val="FFF200"/>
              </a:gs>
              <a:gs pos="45000">
                <a:srgbClr val="FF7A00"/>
              </a:gs>
              <a:gs pos="70000">
                <a:srgbClr val="FF0300"/>
              </a:gs>
              <a:gs pos="100000">
                <a:srgbClr val="4D0808"/>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300</a:t>
            </a:r>
            <a:endParaRPr lang="en-GB" sz="4400" b="1" dirty="0">
              <a:effectLst>
                <a:outerShdw blurRad="38100" dist="38100" dir="2700000" algn="tl">
                  <a:srgbClr val="FFFFFF"/>
                </a:outerShdw>
              </a:effectLst>
              <a:latin typeface="Comic Sans MS" pitchFamily="66" charset="0"/>
            </a:endParaRPr>
          </a:p>
        </p:txBody>
      </p:sp>
      <p:sp>
        <p:nvSpPr>
          <p:cNvPr id="2064" name="AutoShape 16">
            <a:hlinkClick r:id="rId15" action="ppaction://hlinksldjump"/>
          </p:cNvPr>
          <p:cNvSpPr>
            <a:spLocks noChangeArrowheads="1"/>
          </p:cNvSpPr>
          <p:nvPr/>
        </p:nvSpPr>
        <p:spPr bwMode="auto">
          <a:xfrm>
            <a:off x="3668713" y="3462338"/>
            <a:ext cx="1828800" cy="1143000"/>
          </a:xfrm>
          <a:prstGeom prst="roundRect">
            <a:avLst>
              <a:gd name="adj" fmla="val 16667"/>
            </a:avLst>
          </a:prstGeom>
          <a:gradFill rotWithShape="1">
            <a:gsLst>
              <a:gs pos="0">
                <a:srgbClr val="FF3399"/>
              </a:gs>
              <a:gs pos="25000">
                <a:srgbClr val="FF6633"/>
              </a:gs>
              <a:gs pos="50000">
                <a:srgbClr val="FFFF00"/>
              </a:gs>
              <a:gs pos="75000">
                <a:srgbClr val="01A78F"/>
              </a:gs>
              <a:gs pos="100000">
                <a:srgbClr val="3366FF"/>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300</a:t>
            </a:r>
            <a:endParaRPr lang="en-GB" sz="4400" b="1" dirty="0">
              <a:effectLst>
                <a:outerShdw blurRad="38100" dist="38100" dir="2700000" algn="tl">
                  <a:srgbClr val="FFFFFF"/>
                </a:outerShdw>
              </a:effectLst>
              <a:latin typeface="Comic Sans MS" pitchFamily="66" charset="0"/>
            </a:endParaRPr>
          </a:p>
        </p:txBody>
      </p:sp>
      <p:sp>
        <p:nvSpPr>
          <p:cNvPr id="2065" name="AutoShape 17">
            <a:hlinkClick r:id="rId16" action="ppaction://hlinksldjump"/>
          </p:cNvPr>
          <p:cNvSpPr>
            <a:spLocks noChangeArrowheads="1"/>
          </p:cNvSpPr>
          <p:nvPr/>
        </p:nvSpPr>
        <p:spPr bwMode="auto">
          <a:xfrm>
            <a:off x="5497513" y="3462338"/>
            <a:ext cx="1828800" cy="1143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300</a:t>
            </a:r>
            <a:endParaRPr lang="en-GB" sz="4400" b="1" dirty="0">
              <a:effectLst>
                <a:outerShdw blurRad="38100" dist="38100" dir="2700000" algn="tl">
                  <a:srgbClr val="FFFFFF"/>
                </a:outerShdw>
              </a:effectLst>
              <a:latin typeface="Comic Sans MS" pitchFamily="66" charset="0"/>
            </a:endParaRPr>
          </a:p>
        </p:txBody>
      </p:sp>
      <p:sp>
        <p:nvSpPr>
          <p:cNvPr id="2066" name="AutoShape 18">
            <a:hlinkClick r:id="rId17" action="ppaction://hlinksldjump"/>
          </p:cNvPr>
          <p:cNvSpPr>
            <a:spLocks noChangeArrowheads="1"/>
          </p:cNvSpPr>
          <p:nvPr/>
        </p:nvSpPr>
        <p:spPr bwMode="auto">
          <a:xfrm>
            <a:off x="7315200" y="3462338"/>
            <a:ext cx="1828800" cy="11430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4400" b="1">
                <a:effectLst>
                  <a:outerShdw blurRad="38100" dist="38100" dir="2700000" algn="tl">
                    <a:srgbClr val="FFFFFF"/>
                  </a:outerShdw>
                </a:effectLst>
                <a:latin typeface="Comic Sans MS" pitchFamily="66" charset="0"/>
              </a:rPr>
              <a:t>300</a:t>
            </a:r>
            <a:endParaRPr lang="en-GB" sz="4400" b="1">
              <a:effectLst>
                <a:outerShdw blurRad="38100" dist="38100" dir="2700000" algn="tl">
                  <a:srgbClr val="FFFFFF"/>
                </a:outerShdw>
              </a:effectLst>
              <a:latin typeface="Comic Sans MS" pitchFamily="66" charset="0"/>
            </a:endParaRPr>
          </a:p>
        </p:txBody>
      </p:sp>
      <p:sp>
        <p:nvSpPr>
          <p:cNvPr id="2067" name="AutoShape 19">
            <a:hlinkClick r:id="rId18" action="ppaction://hlinksldjump"/>
          </p:cNvPr>
          <p:cNvSpPr>
            <a:spLocks noChangeArrowheads="1"/>
          </p:cNvSpPr>
          <p:nvPr/>
        </p:nvSpPr>
        <p:spPr bwMode="auto">
          <a:xfrm>
            <a:off x="0" y="4616450"/>
            <a:ext cx="1828800" cy="1143000"/>
          </a:xfrm>
          <a:prstGeom prst="roundRect">
            <a:avLst>
              <a:gd name="adj" fmla="val 16667"/>
            </a:avLst>
          </a:prstGeom>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400</a:t>
            </a:r>
            <a:endParaRPr lang="en-GB" sz="4400" b="1" dirty="0">
              <a:effectLst>
                <a:outerShdw blurRad="38100" dist="38100" dir="2700000" algn="tl">
                  <a:srgbClr val="FFFFFF"/>
                </a:outerShdw>
              </a:effectLst>
              <a:latin typeface="Comic Sans MS" pitchFamily="66" charset="0"/>
            </a:endParaRPr>
          </a:p>
        </p:txBody>
      </p:sp>
      <p:sp>
        <p:nvSpPr>
          <p:cNvPr id="2068" name="AutoShape 20">
            <a:hlinkClick r:id="rId19" action="ppaction://hlinksldjump"/>
          </p:cNvPr>
          <p:cNvSpPr>
            <a:spLocks noChangeArrowheads="1"/>
          </p:cNvSpPr>
          <p:nvPr/>
        </p:nvSpPr>
        <p:spPr bwMode="auto">
          <a:xfrm>
            <a:off x="1839913" y="4614863"/>
            <a:ext cx="1828800" cy="1143000"/>
          </a:xfrm>
          <a:prstGeom prst="roundRect">
            <a:avLst>
              <a:gd name="adj" fmla="val 16667"/>
            </a:avLst>
          </a:prstGeom>
          <a:gradFill rotWithShape="1">
            <a:gsLst>
              <a:gs pos="0">
                <a:srgbClr val="FFF200"/>
              </a:gs>
              <a:gs pos="45000">
                <a:srgbClr val="FF7A00"/>
              </a:gs>
              <a:gs pos="70000">
                <a:srgbClr val="FF0300"/>
              </a:gs>
              <a:gs pos="100000">
                <a:srgbClr val="4D0808"/>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400</a:t>
            </a:r>
            <a:endParaRPr lang="en-GB" sz="4400" b="1" dirty="0">
              <a:effectLst>
                <a:outerShdw blurRad="38100" dist="38100" dir="2700000" algn="tl">
                  <a:srgbClr val="FFFFFF"/>
                </a:outerShdw>
              </a:effectLst>
              <a:latin typeface="Comic Sans MS" pitchFamily="66" charset="0"/>
            </a:endParaRPr>
          </a:p>
        </p:txBody>
      </p:sp>
      <p:sp>
        <p:nvSpPr>
          <p:cNvPr id="2069" name="AutoShape 21">
            <a:hlinkClick r:id="rId20" action="ppaction://hlinksldjump"/>
          </p:cNvPr>
          <p:cNvSpPr>
            <a:spLocks noChangeArrowheads="1"/>
          </p:cNvSpPr>
          <p:nvPr/>
        </p:nvSpPr>
        <p:spPr bwMode="auto">
          <a:xfrm>
            <a:off x="3668713" y="4616450"/>
            <a:ext cx="1828800" cy="1143000"/>
          </a:xfrm>
          <a:prstGeom prst="roundRect">
            <a:avLst>
              <a:gd name="adj" fmla="val 16667"/>
            </a:avLst>
          </a:prstGeom>
          <a:gradFill rotWithShape="1">
            <a:gsLst>
              <a:gs pos="0">
                <a:srgbClr val="FF3399"/>
              </a:gs>
              <a:gs pos="25000">
                <a:srgbClr val="FF6633"/>
              </a:gs>
              <a:gs pos="50000">
                <a:srgbClr val="FFFF00"/>
              </a:gs>
              <a:gs pos="75000">
                <a:srgbClr val="01A78F"/>
              </a:gs>
              <a:gs pos="100000">
                <a:srgbClr val="3366FF"/>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400</a:t>
            </a:r>
            <a:endParaRPr lang="en-GB" sz="4400" b="1" dirty="0">
              <a:effectLst>
                <a:outerShdw blurRad="38100" dist="38100" dir="2700000" algn="tl">
                  <a:srgbClr val="FFFFFF"/>
                </a:outerShdw>
              </a:effectLst>
              <a:latin typeface="Comic Sans MS" pitchFamily="66" charset="0"/>
            </a:endParaRPr>
          </a:p>
        </p:txBody>
      </p:sp>
      <p:sp>
        <p:nvSpPr>
          <p:cNvPr id="2070" name="AutoShape 22">
            <a:hlinkClick r:id="rId21" action="ppaction://hlinksldjump"/>
          </p:cNvPr>
          <p:cNvSpPr>
            <a:spLocks noChangeArrowheads="1"/>
          </p:cNvSpPr>
          <p:nvPr/>
        </p:nvSpPr>
        <p:spPr bwMode="auto">
          <a:xfrm>
            <a:off x="5497513" y="4616450"/>
            <a:ext cx="1828800" cy="1143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400</a:t>
            </a:r>
            <a:endParaRPr lang="en-GB" sz="4400" b="1" dirty="0">
              <a:effectLst>
                <a:outerShdw blurRad="38100" dist="38100" dir="2700000" algn="tl">
                  <a:srgbClr val="FFFFFF"/>
                </a:outerShdw>
              </a:effectLst>
              <a:latin typeface="Comic Sans MS" pitchFamily="66" charset="0"/>
            </a:endParaRPr>
          </a:p>
        </p:txBody>
      </p:sp>
      <p:sp>
        <p:nvSpPr>
          <p:cNvPr id="2071" name="AutoShape 23">
            <a:hlinkClick r:id="rId22" action="ppaction://hlinksldjump"/>
          </p:cNvPr>
          <p:cNvSpPr>
            <a:spLocks noChangeArrowheads="1"/>
          </p:cNvSpPr>
          <p:nvPr/>
        </p:nvSpPr>
        <p:spPr bwMode="auto">
          <a:xfrm>
            <a:off x="7315200" y="4616450"/>
            <a:ext cx="1828800" cy="11430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4400" b="1">
                <a:effectLst>
                  <a:outerShdw blurRad="38100" dist="38100" dir="2700000" algn="tl">
                    <a:srgbClr val="FFFFFF"/>
                  </a:outerShdw>
                </a:effectLst>
                <a:latin typeface="Comic Sans MS" pitchFamily="66" charset="0"/>
              </a:rPr>
              <a:t>400</a:t>
            </a:r>
            <a:endParaRPr lang="en-GB" sz="4400" b="1">
              <a:effectLst>
                <a:outerShdw blurRad="38100" dist="38100" dir="2700000" algn="tl">
                  <a:srgbClr val="FFFFFF"/>
                </a:outerShdw>
              </a:effectLst>
              <a:latin typeface="Comic Sans MS" pitchFamily="66" charset="0"/>
            </a:endParaRPr>
          </a:p>
        </p:txBody>
      </p:sp>
      <p:sp>
        <p:nvSpPr>
          <p:cNvPr id="2072" name="AutoShape 24">
            <a:hlinkClick r:id="rId23" action="ppaction://hlinksldjump"/>
          </p:cNvPr>
          <p:cNvSpPr>
            <a:spLocks noChangeArrowheads="1"/>
          </p:cNvSpPr>
          <p:nvPr/>
        </p:nvSpPr>
        <p:spPr bwMode="auto">
          <a:xfrm>
            <a:off x="0" y="5748338"/>
            <a:ext cx="1828800" cy="1143000"/>
          </a:xfrm>
          <a:prstGeom prst="roundRect">
            <a:avLst>
              <a:gd name="adj" fmla="val 16667"/>
            </a:avLst>
          </a:prstGeom>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500</a:t>
            </a:r>
            <a:endParaRPr lang="en-GB" sz="4400" b="1" dirty="0">
              <a:effectLst>
                <a:outerShdw blurRad="38100" dist="38100" dir="2700000" algn="tl">
                  <a:srgbClr val="FFFFFF"/>
                </a:outerShdw>
              </a:effectLst>
              <a:latin typeface="Comic Sans MS" pitchFamily="66" charset="0"/>
            </a:endParaRPr>
          </a:p>
        </p:txBody>
      </p:sp>
      <p:sp>
        <p:nvSpPr>
          <p:cNvPr id="2073" name="AutoShape 25">
            <a:hlinkClick r:id="rId24" action="ppaction://hlinksldjump"/>
          </p:cNvPr>
          <p:cNvSpPr>
            <a:spLocks noChangeArrowheads="1"/>
          </p:cNvSpPr>
          <p:nvPr/>
        </p:nvSpPr>
        <p:spPr bwMode="auto">
          <a:xfrm>
            <a:off x="1839913" y="5746750"/>
            <a:ext cx="1828800" cy="1143000"/>
          </a:xfrm>
          <a:prstGeom prst="roundRect">
            <a:avLst>
              <a:gd name="adj" fmla="val 16667"/>
            </a:avLst>
          </a:prstGeom>
          <a:gradFill rotWithShape="1">
            <a:gsLst>
              <a:gs pos="0">
                <a:srgbClr val="FFF200"/>
              </a:gs>
              <a:gs pos="45000">
                <a:srgbClr val="FF7A00"/>
              </a:gs>
              <a:gs pos="70000">
                <a:srgbClr val="FF0300"/>
              </a:gs>
              <a:gs pos="100000">
                <a:srgbClr val="4D0808"/>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500</a:t>
            </a:r>
            <a:endParaRPr lang="en-GB" sz="4400" b="1" dirty="0">
              <a:effectLst>
                <a:outerShdw blurRad="38100" dist="38100" dir="2700000" algn="tl">
                  <a:srgbClr val="FFFFFF"/>
                </a:outerShdw>
              </a:effectLst>
              <a:latin typeface="Comic Sans MS" pitchFamily="66" charset="0"/>
            </a:endParaRPr>
          </a:p>
        </p:txBody>
      </p:sp>
      <p:sp>
        <p:nvSpPr>
          <p:cNvPr id="2074" name="AutoShape 26">
            <a:hlinkClick r:id="rId25" action="ppaction://hlinksldjump"/>
          </p:cNvPr>
          <p:cNvSpPr>
            <a:spLocks noChangeArrowheads="1"/>
          </p:cNvSpPr>
          <p:nvPr/>
        </p:nvSpPr>
        <p:spPr bwMode="auto">
          <a:xfrm>
            <a:off x="3668713" y="5748338"/>
            <a:ext cx="1828800" cy="1143000"/>
          </a:xfrm>
          <a:prstGeom prst="roundRect">
            <a:avLst>
              <a:gd name="adj" fmla="val 16667"/>
            </a:avLst>
          </a:prstGeom>
          <a:gradFill rotWithShape="1">
            <a:gsLst>
              <a:gs pos="0">
                <a:srgbClr val="FF3399"/>
              </a:gs>
              <a:gs pos="25000">
                <a:srgbClr val="FF6633"/>
              </a:gs>
              <a:gs pos="50000">
                <a:srgbClr val="FFFF00"/>
              </a:gs>
              <a:gs pos="75000">
                <a:srgbClr val="01A78F"/>
              </a:gs>
              <a:gs pos="100000">
                <a:srgbClr val="3366FF"/>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500</a:t>
            </a:r>
            <a:endParaRPr lang="en-GB" sz="4400" b="1" dirty="0">
              <a:effectLst>
                <a:outerShdw blurRad="38100" dist="38100" dir="2700000" algn="tl">
                  <a:srgbClr val="FFFFFF"/>
                </a:outerShdw>
              </a:effectLst>
              <a:latin typeface="Comic Sans MS" pitchFamily="66" charset="0"/>
            </a:endParaRPr>
          </a:p>
        </p:txBody>
      </p:sp>
      <p:sp>
        <p:nvSpPr>
          <p:cNvPr id="2075" name="AutoShape 27">
            <a:hlinkClick r:id="rId26" action="ppaction://hlinksldjump"/>
          </p:cNvPr>
          <p:cNvSpPr>
            <a:spLocks noChangeArrowheads="1"/>
          </p:cNvSpPr>
          <p:nvPr/>
        </p:nvSpPr>
        <p:spPr bwMode="auto">
          <a:xfrm>
            <a:off x="5497513" y="5748338"/>
            <a:ext cx="1828800" cy="11430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lin ang="2700000" scaled="0"/>
          </a:gradFill>
          <a:ln w="38100">
            <a:solidFill>
              <a:schemeClr val="tx1"/>
            </a:solidFill>
            <a:round/>
            <a:headEnd/>
            <a:tailEnd/>
          </a:ln>
          <a:effectLst/>
        </p:spPr>
        <p:txBody>
          <a:bodyPr wrap="none" anchor="ctr"/>
          <a:lstStyle/>
          <a:p>
            <a:pPr algn="ctr">
              <a:defRPr/>
            </a:pPr>
            <a:r>
              <a:rPr lang="en-US" sz="4400" b="1" dirty="0">
                <a:effectLst>
                  <a:outerShdw blurRad="38100" dist="38100" dir="2700000" algn="tl">
                    <a:srgbClr val="FFFFFF"/>
                  </a:outerShdw>
                </a:effectLst>
                <a:latin typeface="Comic Sans MS" pitchFamily="66" charset="0"/>
              </a:rPr>
              <a:t>500</a:t>
            </a:r>
            <a:endParaRPr lang="en-GB" sz="4400" b="1" dirty="0">
              <a:effectLst>
                <a:outerShdw blurRad="38100" dist="38100" dir="2700000" algn="tl">
                  <a:srgbClr val="FFFFFF"/>
                </a:outerShdw>
              </a:effectLst>
              <a:latin typeface="Comic Sans MS" pitchFamily="66" charset="0"/>
            </a:endParaRPr>
          </a:p>
        </p:txBody>
      </p:sp>
      <p:sp>
        <p:nvSpPr>
          <p:cNvPr id="2076" name="AutoShape 28">
            <a:hlinkClick r:id="rId27" action="ppaction://hlinksldjump"/>
          </p:cNvPr>
          <p:cNvSpPr>
            <a:spLocks noChangeArrowheads="1"/>
          </p:cNvSpPr>
          <p:nvPr/>
        </p:nvSpPr>
        <p:spPr bwMode="auto">
          <a:xfrm>
            <a:off x="7315200" y="5748338"/>
            <a:ext cx="1828800" cy="11430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4400" b="1">
                <a:effectLst>
                  <a:outerShdw blurRad="38100" dist="38100" dir="2700000" algn="tl">
                    <a:srgbClr val="FFFFFF"/>
                  </a:outerShdw>
                </a:effectLst>
                <a:latin typeface="Comic Sans MS" pitchFamily="66" charset="0"/>
              </a:rPr>
              <a:t>500</a:t>
            </a:r>
            <a:endParaRPr lang="en-GB" sz="4400" b="1">
              <a:effectLst>
                <a:outerShdw blurRad="38100" dist="38100" dir="2700000" algn="tl">
                  <a:srgbClr val="FFFFFF"/>
                </a:outerShdw>
              </a:effectLst>
              <a:latin typeface="Comic Sans MS" pitchFamily="66" charset="0"/>
            </a:endParaRPr>
          </a:p>
        </p:txBody>
      </p:sp>
      <p:sp>
        <p:nvSpPr>
          <p:cNvPr id="2077" name="AutoShape 29"/>
          <p:cNvSpPr>
            <a:spLocks noChangeArrowheads="1"/>
          </p:cNvSpPr>
          <p:nvPr/>
        </p:nvSpPr>
        <p:spPr bwMode="auto">
          <a:xfrm>
            <a:off x="0" y="0"/>
            <a:ext cx="1828800" cy="1143000"/>
          </a:xfrm>
          <a:prstGeom prst="roundRect">
            <a:avLst>
              <a:gd name="adj" fmla="val 16667"/>
            </a:avLst>
          </a:prstGeom>
          <a:solidFill>
            <a:srgbClr val="FFFF99"/>
          </a:solidFill>
          <a:ln w="38100">
            <a:solidFill>
              <a:schemeClr val="tx1"/>
            </a:solidFill>
            <a:round/>
            <a:headEnd/>
            <a:tailEnd/>
          </a:ln>
        </p:spPr>
        <p:txBody>
          <a:bodyPr wrap="none" anchor="ctr"/>
          <a:lstStyle/>
          <a:p>
            <a:pPr algn="ctr">
              <a:defRPr/>
            </a:pPr>
            <a:r>
              <a:rPr lang="en-GB" sz="2400" b="1" dirty="0">
                <a:effectLst>
                  <a:outerShdw blurRad="38100" dist="38100" dir="2700000" algn="tl">
                    <a:srgbClr val="FFFFFF"/>
                  </a:outerShdw>
                </a:effectLst>
                <a:latin typeface="Comic Sans MS" pitchFamily="66" charset="0"/>
              </a:rPr>
              <a:t>Superlative</a:t>
            </a:r>
          </a:p>
        </p:txBody>
      </p:sp>
      <p:sp>
        <p:nvSpPr>
          <p:cNvPr id="2078" name="AutoShape 30"/>
          <p:cNvSpPr>
            <a:spLocks noChangeArrowheads="1"/>
          </p:cNvSpPr>
          <p:nvPr/>
        </p:nvSpPr>
        <p:spPr bwMode="auto">
          <a:xfrm>
            <a:off x="1828800" y="0"/>
            <a:ext cx="1828800" cy="1143000"/>
          </a:xfrm>
          <a:prstGeom prst="roundRect">
            <a:avLst>
              <a:gd name="adj" fmla="val 16667"/>
            </a:avLst>
          </a:prstGeom>
          <a:solidFill>
            <a:srgbClr val="FFFF99"/>
          </a:solidFill>
          <a:ln w="38100">
            <a:solidFill>
              <a:schemeClr val="tx1"/>
            </a:solidFill>
            <a:round/>
            <a:headEnd/>
            <a:tailEnd/>
          </a:ln>
        </p:spPr>
        <p:txBody>
          <a:bodyPr wrap="none" anchor="ctr"/>
          <a:lstStyle/>
          <a:p>
            <a:pPr algn="ctr">
              <a:defRPr/>
            </a:pPr>
            <a:r>
              <a:rPr lang="en-GB" sz="2400" b="1" dirty="0">
                <a:effectLst>
                  <a:outerShdw blurRad="38100" dist="38100" dir="2700000" algn="tl">
                    <a:srgbClr val="FFFFFF"/>
                  </a:outerShdw>
                </a:effectLst>
                <a:latin typeface="Comic Sans MS" pitchFamily="66" charset="0"/>
              </a:rPr>
              <a:t>comparative</a:t>
            </a:r>
          </a:p>
        </p:txBody>
      </p:sp>
      <p:sp>
        <p:nvSpPr>
          <p:cNvPr id="2079" name="AutoShape 31"/>
          <p:cNvSpPr>
            <a:spLocks noChangeArrowheads="1"/>
          </p:cNvSpPr>
          <p:nvPr/>
        </p:nvSpPr>
        <p:spPr bwMode="auto">
          <a:xfrm>
            <a:off x="3679825" y="0"/>
            <a:ext cx="1828800" cy="1143000"/>
          </a:xfrm>
          <a:prstGeom prst="roundRect">
            <a:avLst>
              <a:gd name="adj" fmla="val 16667"/>
            </a:avLst>
          </a:prstGeom>
          <a:solidFill>
            <a:srgbClr val="FFFF99"/>
          </a:solidFill>
          <a:ln w="38100">
            <a:solidFill>
              <a:schemeClr val="tx1"/>
            </a:solidFill>
            <a:round/>
            <a:headEnd/>
            <a:tailEnd/>
          </a:ln>
        </p:spPr>
        <p:txBody>
          <a:bodyPr wrap="none" anchor="ctr"/>
          <a:lstStyle/>
          <a:p>
            <a:pPr algn="ctr">
              <a:defRPr/>
            </a:pPr>
            <a:r>
              <a:rPr lang="en-US" sz="2000" b="1" dirty="0">
                <a:effectLst>
                  <a:outerShdw blurRad="38100" dist="38100" dir="2700000" algn="tl">
                    <a:srgbClr val="FFFFFF"/>
                  </a:outerShdw>
                </a:effectLst>
                <a:latin typeface="Comic Sans MS" pitchFamily="66" charset="0"/>
              </a:rPr>
              <a:t>Superlative</a:t>
            </a:r>
            <a:endParaRPr lang="en-GB" sz="2400" b="1" dirty="0">
              <a:effectLst>
                <a:outerShdw blurRad="38100" dist="38100" dir="2700000" algn="tl">
                  <a:srgbClr val="FFFFFF"/>
                </a:outerShdw>
              </a:effectLst>
              <a:latin typeface="Comic Sans MS" pitchFamily="66" charset="0"/>
            </a:endParaRPr>
          </a:p>
        </p:txBody>
      </p:sp>
      <p:sp>
        <p:nvSpPr>
          <p:cNvPr id="2080" name="AutoShape 32"/>
          <p:cNvSpPr>
            <a:spLocks noChangeArrowheads="1"/>
          </p:cNvSpPr>
          <p:nvPr/>
        </p:nvSpPr>
        <p:spPr bwMode="auto">
          <a:xfrm>
            <a:off x="5508625" y="0"/>
            <a:ext cx="1828800" cy="1143000"/>
          </a:xfrm>
          <a:prstGeom prst="roundRect">
            <a:avLst>
              <a:gd name="adj" fmla="val 16667"/>
            </a:avLst>
          </a:prstGeom>
          <a:solidFill>
            <a:srgbClr val="FFFF99"/>
          </a:solidFill>
          <a:ln w="38100">
            <a:solidFill>
              <a:schemeClr val="tx1"/>
            </a:solidFill>
            <a:round/>
            <a:headEnd/>
            <a:tailEnd/>
          </a:ln>
        </p:spPr>
        <p:txBody>
          <a:bodyPr wrap="none" anchor="ctr"/>
          <a:lstStyle/>
          <a:p>
            <a:pPr algn="ctr">
              <a:defRPr/>
            </a:pPr>
            <a:r>
              <a:rPr lang="en-GB" sz="2400" b="1" dirty="0">
                <a:effectLst>
                  <a:outerShdw blurRad="38100" dist="38100" dir="2700000" algn="tl">
                    <a:srgbClr val="FFFFFF"/>
                  </a:outerShdw>
                </a:effectLst>
                <a:latin typeface="Comic Sans MS" pitchFamily="66" charset="0"/>
              </a:rPr>
              <a:t>Comparative</a:t>
            </a:r>
          </a:p>
        </p:txBody>
      </p:sp>
      <p:sp>
        <p:nvSpPr>
          <p:cNvPr id="2081" name="AutoShape 33"/>
          <p:cNvSpPr>
            <a:spLocks noChangeArrowheads="1"/>
          </p:cNvSpPr>
          <p:nvPr/>
        </p:nvSpPr>
        <p:spPr bwMode="auto">
          <a:xfrm>
            <a:off x="7315200" y="0"/>
            <a:ext cx="1828800" cy="1143000"/>
          </a:xfrm>
          <a:prstGeom prst="roundRect">
            <a:avLst>
              <a:gd name="adj" fmla="val 16667"/>
            </a:avLst>
          </a:prstGeom>
          <a:solidFill>
            <a:srgbClr val="FFFF99"/>
          </a:solidFill>
          <a:ln w="38100">
            <a:solidFill>
              <a:schemeClr val="tx1"/>
            </a:solidFill>
            <a:round/>
            <a:headEnd/>
            <a:tailEnd/>
          </a:ln>
        </p:spPr>
        <p:txBody>
          <a:bodyPr wrap="none" anchor="ctr"/>
          <a:lstStyle/>
          <a:p>
            <a:pPr algn="ctr">
              <a:defRPr/>
            </a:pPr>
            <a:r>
              <a:rPr lang="en-GB" sz="2400" b="1" dirty="0">
                <a:effectLst>
                  <a:outerShdw blurRad="38100" dist="38100" dir="2700000" algn="tl">
                    <a:srgbClr val="FFFFFF"/>
                  </a:outerShdw>
                </a:effectLst>
                <a:latin typeface="Comic Sans MS" pitchFamily="66" charset="0"/>
              </a:rPr>
              <a:t>Superlative</a:t>
            </a:r>
          </a:p>
        </p:txBody>
      </p:sp>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2052"/>
                    </p:tgtEl>
                  </p:cond>
                </p:stCondLst>
                <p:endSync evt="end" delay="0">
                  <p:rtn val="all"/>
                </p:endSync>
                <p:childTnLst>
                  <p:par>
                    <p:cTn id="3" fill="hold">
                      <p:stCondLst>
                        <p:cond delay="0"/>
                      </p:stCondLst>
                      <p:childTnLst>
                        <p:par>
                          <p:cTn id="4" fill="hold">
                            <p:stCondLst>
                              <p:cond delay="0"/>
                            </p:stCondLst>
                            <p:childTnLst>
                              <p:par>
                                <p:cTn id="5" presetID="19" presetClass="exit" presetSubtype="10" fill="hold" grpId="0" nodeType="clickEffect">
                                  <p:stCondLst>
                                    <p:cond delay="0"/>
                                  </p:stCondLst>
                                  <p:childTnLst>
                                    <p:anim calcmode="lin" valueType="num">
                                      <p:cBhvr>
                                        <p:cTn id="6" dur="5000"/>
                                        <p:tgtEl>
                                          <p:spTgt spid="2052"/>
                                        </p:tgtEl>
                                        <p:attrNameLst>
                                          <p:attrName>ppt_h</p:attrName>
                                        </p:attrNameLst>
                                      </p:cBhvr>
                                      <p:tavLst>
                                        <p:tav tm="0">
                                          <p:val>
                                            <p:strVal val="ppt_h"/>
                                          </p:val>
                                        </p:tav>
                                        <p:tav tm="100000">
                                          <p:val>
                                            <p:strVal val="ppt_h"/>
                                          </p:val>
                                        </p:tav>
                                      </p:tavLst>
                                    </p:anim>
                                    <p:anim calcmode="lin" valueType="num">
                                      <p:cBhvr>
                                        <p:cTn id="7" dur="5000"/>
                                        <p:tgtEl>
                                          <p:spTgt spid="205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2052"/>
                                        </p:tgtEl>
                                        <p:attrNameLst>
                                          <p:attrName>style.visibility</p:attrName>
                                        </p:attrNameLst>
                                      </p:cBhvr>
                                      <p:to>
                                        <p:strVal val="hidden"/>
                                      </p:to>
                                    </p:set>
                                  </p:childTnLst>
                                </p:cTn>
                              </p:par>
                            </p:childTnLst>
                          </p:cTn>
                        </p:par>
                      </p:childTnLst>
                    </p:cTn>
                  </p:par>
                </p:childTnLst>
              </p:cTn>
              <p:nextCondLst>
                <p:cond evt="onClick" delay="0">
                  <p:tgtEl>
                    <p:spTgt spid="2052"/>
                  </p:tgtEl>
                </p:cond>
              </p:nextCondLst>
            </p:seq>
            <p:seq concurrent="1" nextAc="seek">
              <p:cTn id="9" restart="whenNotActive" fill="hold" evtFilter="cancelBubble" nodeType="interactiveSeq">
                <p:stCondLst>
                  <p:cond evt="onClick" delay="0">
                    <p:tgtEl>
                      <p:spTgt spid="2053"/>
                    </p:tgtEl>
                  </p:cond>
                </p:stCondLst>
                <p:endSync evt="end" delay="0">
                  <p:rtn val="all"/>
                </p:endSync>
                <p:childTnLst>
                  <p:par>
                    <p:cTn id="10" fill="hold">
                      <p:stCondLst>
                        <p:cond delay="0"/>
                      </p:stCondLst>
                      <p:childTnLst>
                        <p:par>
                          <p:cTn id="11" fill="hold">
                            <p:stCondLst>
                              <p:cond delay="0"/>
                            </p:stCondLst>
                            <p:childTnLst>
                              <p:par>
                                <p:cTn id="12" presetID="19" presetClass="exit" presetSubtype="10" fill="hold" grpId="0" nodeType="clickEffect">
                                  <p:stCondLst>
                                    <p:cond delay="0"/>
                                  </p:stCondLst>
                                  <p:childTnLst>
                                    <p:anim calcmode="lin" valueType="num">
                                      <p:cBhvr>
                                        <p:cTn id="13" dur="5000"/>
                                        <p:tgtEl>
                                          <p:spTgt spid="2053"/>
                                        </p:tgtEl>
                                        <p:attrNameLst>
                                          <p:attrName>ppt_h</p:attrName>
                                        </p:attrNameLst>
                                      </p:cBhvr>
                                      <p:tavLst>
                                        <p:tav tm="0">
                                          <p:val>
                                            <p:strVal val="ppt_h"/>
                                          </p:val>
                                        </p:tav>
                                        <p:tav tm="100000">
                                          <p:val>
                                            <p:strVal val="ppt_h"/>
                                          </p:val>
                                        </p:tav>
                                      </p:tavLst>
                                    </p:anim>
                                    <p:anim calcmode="lin" valueType="num">
                                      <p:cBhvr>
                                        <p:cTn id="14" dur="5000"/>
                                        <p:tgtEl>
                                          <p:spTgt spid="205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2053"/>
                                        </p:tgtEl>
                                        <p:attrNameLst>
                                          <p:attrName>style.visibility</p:attrName>
                                        </p:attrNameLst>
                                      </p:cBhvr>
                                      <p:to>
                                        <p:strVal val="hidden"/>
                                      </p:to>
                                    </p:set>
                                  </p:childTnLst>
                                </p:cTn>
                              </p:par>
                            </p:childTnLst>
                          </p:cTn>
                        </p:par>
                      </p:childTnLst>
                    </p:cTn>
                  </p:par>
                </p:childTnLst>
              </p:cTn>
              <p:nextCondLst>
                <p:cond evt="onClick" delay="0">
                  <p:tgtEl>
                    <p:spTgt spid="2053"/>
                  </p:tgtEl>
                </p:cond>
              </p:nextCondLst>
            </p:seq>
            <p:seq concurrent="1" nextAc="seek">
              <p:cTn id="16" restart="whenNotActive" fill="hold" evtFilter="cancelBubble" nodeType="interactiveSeq">
                <p:stCondLst>
                  <p:cond evt="onClick" delay="0">
                    <p:tgtEl>
                      <p:spTgt spid="2054"/>
                    </p:tgtEl>
                  </p:cond>
                </p:stCondLst>
                <p:endSync evt="end" delay="0">
                  <p:rtn val="all"/>
                </p:endSync>
                <p:childTnLst>
                  <p:par>
                    <p:cTn id="17" fill="hold">
                      <p:stCondLst>
                        <p:cond delay="0"/>
                      </p:stCondLst>
                      <p:childTnLst>
                        <p:par>
                          <p:cTn id="18" fill="hold">
                            <p:stCondLst>
                              <p:cond delay="0"/>
                            </p:stCondLst>
                            <p:childTnLst>
                              <p:par>
                                <p:cTn id="19" presetID="19" presetClass="exit" presetSubtype="10" fill="hold" grpId="0" nodeType="clickEffect">
                                  <p:stCondLst>
                                    <p:cond delay="0"/>
                                  </p:stCondLst>
                                  <p:childTnLst>
                                    <p:anim calcmode="lin" valueType="num">
                                      <p:cBhvr>
                                        <p:cTn id="20" dur="5000"/>
                                        <p:tgtEl>
                                          <p:spTgt spid="2054"/>
                                        </p:tgtEl>
                                        <p:attrNameLst>
                                          <p:attrName>ppt_h</p:attrName>
                                        </p:attrNameLst>
                                      </p:cBhvr>
                                      <p:tavLst>
                                        <p:tav tm="0">
                                          <p:val>
                                            <p:strVal val="ppt_h"/>
                                          </p:val>
                                        </p:tav>
                                        <p:tav tm="100000">
                                          <p:val>
                                            <p:strVal val="ppt_h"/>
                                          </p:val>
                                        </p:tav>
                                      </p:tavLst>
                                    </p:anim>
                                    <p:anim calcmode="lin" valueType="num">
                                      <p:cBhvr>
                                        <p:cTn id="21" dur="5000"/>
                                        <p:tgtEl>
                                          <p:spTgt spid="205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2" dur="1" fill="hold">
                                          <p:stCondLst>
                                            <p:cond delay="4999"/>
                                          </p:stCondLst>
                                        </p:cTn>
                                        <p:tgtEl>
                                          <p:spTgt spid="2054"/>
                                        </p:tgtEl>
                                        <p:attrNameLst>
                                          <p:attrName>style.visibility</p:attrName>
                                        </p:attrNameLst>
                                      </p:cBhvr>
                                      <p:to>
                                        <p:strVal val="hidden"/>
                                      </p:to>
                                    </p:set>
                                  </p:childTnLst>
                                </p:cTn>
                              </p:par>
                            </p:childTnLst>
                          </p:cTn>
                        </p:par>
                      </p:childTnLst>
                    </p:cTn>
                  </p:par>
                </p:childTnLst>
              </p:cTn>
              <p:nextCondLst>
                <p:cond evt="onClick" delay="0">
                  <p:tgtEl>
                    <p:spTgt spid="2054"/>
                  </p:tgtEl>
                </p:cond>
              </p:nextCondLst>
            </p:seq>
            <p:seq concurrent="1" nextAc="seek">
              <p:cTn id="23" restart="whenNotActive" fill="hold" evtFilter="cancelBubble" nodeType="interactiveSeq">
                <p:stCondLst>
                  <p:cond evt="onClick" delay="0">
                    <p:tgtEl>
                      <p:spTgt spid="2055"/>
                    </p:tgtEl>
                  </p:cond>
                </p:stCondLst>
                <p:endSync evt="end" delay="0">
                  <p:rtn val="all"/>
                </p:endSync>
                <p:childTnLst>
                  <p:par>
                    <p:cTn id="24" fill="hold">
                      <p:stCondLst>
                        <p:cond delay="0"/>
                      </p:stCondLst>
                      <p:childTnLst>
                        <p:par>
                          <p:cTn id="25" fill="hold">
                            <p:stCondLst>
                              <p:cond delay="0"/>
                            </p:stCondLst>
                            <p:childTnLst>
                              <p:par>
                                <p:cTn id="26" presetID="19" presetClass="exit" presetSubtype="10" fill="hold" grpId="0" nodeType="clickEffect">
                                  <p:stCondLst>
                                    <p:cond delay="0"/>
                                  </p:stCondLst>
                                  <p:childTnLst>
                                    <p:anim calcmode="lin" valueType="num">
                                      <p:cBhvr>
                                        <p:cTn id="27" dur="5000"/>
                                        <p:tgtEl>
                                          <p:spTgt spid="2055"/>
                                        </p:tgtEl>
                                        <p:attrNameLst>
                                          <p:attrName>ppt_h</p:attrName>
                                        </p:attrNameLst>
                                      </p:cBhvr>
                                      <p:tavLst>
                                        <p:tav tm="0">
                                          <p:val>
                                            <p:strVal val="ppt_h"/>
                                          </p:val>
                                        </p:tav>
                                        <p:tav tm="100000">
                                          <p:val>
                                            <p:strVal val="ppt_h"/>
                                          </p:val>
                                        </p:tav>
                                      </p:tavLst>
                                    </p:anim>
                                    <p:anim calcmode="lin" valueType="num">
                                      <p:cBhvr>
                                        <p:cTn id="28" dur="5000"/>
                                        <p:tgtEl>
                                          <p:spTgt spid="205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9" dur="1" fill="hold">
                                          <p:stCondLst>
                                            <p:cond delay="4999"/>
                                          </p:stCondLst>
                                        </p:cTn>
                                        <p:tgtEl>
                                          <p:spTgt spid="2055"/>
                                        </p:tgtEl>
                                        <p:attrNameLst>
                                          <p:attrName>style.visibility</p:attrName>
                                        </p:attrNameLst>
                                      </p:cBhvr>
                                      <p:to>
                                        <p:strVal val="hidden"/>
                                      </p:to>
                                    </p:set>
                                  </p:childTnLst>
                                </p:cTn>
                              </p:par>
                            </p:childTnLst>
                          </p:cTn>
                        </p:par>
                      </p:childTnLst>
                    </p:cTn>
                  </p:par>
                </p:childTnLst>
              </p:cTn>
              <p:nextCondLst>
                <p:cond evt="onClick" delay="0">
                  <p:tgtEl>
                    <p:spTgt spid="2055"/>
                  </p:tgtEl>
                </p:cond>
              </p:nextCondLst>
            </p:seq>
            <p:seq concurrent="1" nextAc="seek">
              <p:cTn id="30" restart="whenNotActive" fill="hold" evtFilter="cancelBubble" nodeType="interactiveSeq">
                <p:stCondLst>
                  <p:cond evt="onClick" delay="0">
                    <p:tgtEl>
                      <p:spTgt spid="2056"/>
                    </p:tgtEl>
                  </p:cond>
                </p:stCondLst>
                <p:endSync evt="end" delay="0">
                  <p:rtn val="all"/>
                </p:endSync>
                <p:childTnLst>
                  <p:par>
                    <p:cTn id="31" fill="hold">
                      <p:stCondLst>
                        <p:cond delay="0"/>
                      </p:stCondLst>
                      <p:childTnLst>
                        <p:par>
                          <p:cTn id="32" fill="hold">
                            <p:stCondLst>
                              <p:cond delay="0"/>
                            </p:stCondLst>
                            <p:childTnLst>
                              <p:par>
                                <p:cTn id="33" presetID="19" presetClass="exit" presetSubtype="10" fill="hold" grpId="0" nodeType="clickEffect">
                                  <p:stCondLst>
                                    <p:cond delay="0"/>
                                  </p:stCondLst>
                                  <p:childTnLst>
                                    <p:anim calcmode="lin" valueType="num">
                                      <p:cBhvr>
                                        <p:cTn id="34" dur="5000"/>
                                        <p:tgtEl>
                                          <p:spTgt spid="2056"/>
                                        </p:tgtEl>
                                        <p:attrNameLst>
                                          <p:attrName>ppt_h</p:attrName>
                                        </p:attrNameLst>
                                      </p:cBhvr>
                                      <p:tavLst>
                                        <p:tav tm="0">
                                          <p:val>
                                            <p:strVal val="ppt_h"/>
                                          </p:val>
                                        </p:tav>
                                        <p:tav tm="100000">
                                          <p:val>
                                            <p:strVal val="ppt_h"/>
                                          </p:val>
                                        </p:tav>
                                      </p:tavLst>
                                    </p:anim>
                                    <p:anim calcmode="lin" valueType="num">
                                      <p:cBhvr>
                                        <p:cTn id="35" dur="5000"/>
                                        <p:tgtEl>
                                          <p:spTgt spid="205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36" dur="1" fill="hold">
                                          <p:stCondLst>
                                            <p:cond delay="4999"/>
                                          </p:stCondLst>
                                        </p:cTn>
                                        <p:tgtEl>
                                          <p:spTgt spid="2056"/>
                                        </p:tgtEl>
                                        <p:attrNameLst>
                                          <p:attrName>style.visibility</p:attrName>
                                        </p:attrNameLst>
                                      </p:cBhvr>
                                      <p:to>
                                        <p:strVal val="hidden"/>
                                      </p:to>
                                    </p:set>
                                  </p:childTnLst>
                                </p:cTn>
                              </p:par>
                            </p:childTnLst>
                          </p:cTn>
                        </p:par>
                      </p:childTnLst>
                    </p:cTn>
                  </p:par>
                </p:childTnLst>
              </p:cTn>
              <p:nextCondLst>
                <p:cond evt="onClick" delay="0">
                  <p:tgtEl>
                    <p:spTgt spid="2056"/>
                  </p:tgtEl>
                </p:cond>
              </p:nextCondLst>
            </p:seq>
            <p:seq concurrent="1" nextAc="seek">
              <p:cTn id="37" restart="whenNotActive" fill="hold" evtFilter="cancelBubble" nodeType="interactiveSeq">
                <p:stCondLst>
                  <p:cond evt="onClick" delay="0">
                    <p:tgtEl>
                      <p:spTgt spid="2057"/>
                    </p:tgtEl>
                  </p:cond>
                </p:stCondLst>
                <p:endSync evt="end" delay="0">
                  <p:rtn val="all"/>
                </p:endSync>
                <p:childTnLst>
                  <p:par>
                    <p:cTn id="38" fill="hold">
                      <p:stCondLst>
                        <p:cond delay="0"/>
                      </p:stCondLst>
                      <p:childTnLst>
                        <p:par>
                          <p:cTn id="39" fill="hold">
                            <p:stCondLst>
                              <p:cond delay="0"/>
                            </p:stCondLst>
                            <p:childTnLst>
                              <p:par>
                                <p:cTn id="40" presetID="19" presetClass="exit" presetSubtype="10" fill="hold" grpId="0" nodeType="clickEffect">
                                  <p:stCondLst>
                                    <p:cond delay="0"/>
                                  </p:stCondLst>
                                  <p:childTnLst>
                                    <p:anim calcmode="lin" valueType="num">
                                      <p:cBhvr>
                                        <p:cTn id="41" dur="5000"/>
                                        <p:tgtEl>
                                          <p:spTgt spid="2057"/>
                                        </p:tgtEl>
                                        <p:attrNameLst>
                                          <p:attrName>ppt_h</p:attrName>
                                        </p:attrNameLst>
                                      </p:cBhvr>
                                      <p:tavLst>
                                        <p:tav tm="0">
                                          <p:val>
                                            <p:strVal val="ppt_h"/>
                                          </p:val>
                                        </p:tav>
                                        <p:tav tm="100000">
                                          <p:val>
                                            <p:strVal val="ppt_h"/>
                                          </p:val>
                                        </p:tav>
                                      </p:tavLst>
                                    </p:anim>
                                    <p:anim calcmode="lin" valueType="num">
                                      <p:cBhvr>
                                        <p:cTn id="42" dur="5000"/>
                                        <p:tgtEl>
                                          <p:spTgt spid="205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43" dur="1" fill="hold">
                                          <p:stCondLst>
                                            <p:cond delay="4999"/>
                                          </p:stCondLst>
                                        </p:cTn>
                                        <p:tgtEl>
                                          <p:spTgt spid="2057"/>
                                        </p:tgtEl>
                                        <p:attrNameLst>
                                          <p:attrName>style.visibility</p:attrName>
                                        </p:attrNameLst>
                                      </p:cBhvr>
                                      <p:to>
                                        <p:strVal val="hidden"/>
                                      </p:to>
                                    </p:set>
                                  </p:childTnLst>
                                </p:cTn>
                              </p:par>
                            </p:childTnLst>
                          </p:cTn>
                        </p:par>
                      </p:childTnLst>
                    </p:cTn>
                  </p:par>
                </p:childTnLst>
              </p:cTn>
              <p:nextCondLst>
                <p:cond evt="onClick" delay="0">
                  <p:tgtEl>
                    <p:spTgt spid="2057"/>
                  </p:tgtEl>
                </p:cond>
              </p:nextCondLst>
            </p:seq>
            <p:seq concurrent="1" nextAc="seek">
              <p:cTn id="44" restart="whenNotActive" fill="hold" evtFilter="cancelBubble" nodeType="interactiveSeq">
                <p:stCondLst>
                  <p:cond evt="onClick" delay="0">
                    <p:tgtEl>
                      <p:spTgt spid="2058"/>
                    </p:tgtEl>
                  </p:cond>
                </p:stCondLst>
                <p:endSync evt="end" delay="0">
                  <p:rtn val="all"/>
                </p:endSync>
                <p:childTnLst>
                  <p:par>
                    <p:cTn id="45" fill="hold">
                      <p:stCondLst>
                        <p:cond delay="0"/>
                      </p:stCondLst>
                      <p:childTnLst>
                        <p:par>
                          <p:cTn id="46" fill="hold">
                            <p:stCondLst>
                              <p:cond delay="0"/>
                            </p:stCondLst>
                            <p:childTnLst>
                              <p:par>
                                <p:cTn id="47" presetID="19" presetClass="exit" presetSubtype="10" fill="hold" grpId="0" nodeType="clickEffect">
                                  <p:stCondLst>
                                    <p:cond delay="0"/>
                                  </p:stCondLst>
                                  <p:childTnLst>
                                    <p:anim calcmode="lin" valueType="num">
                                      <p:cBhvr>
                                        <p:cTn id="48" dur="5000"/>
                                        <p:tgtEl>
                                          <p:spTgt spid="2058"/>
                                        </p:tgtEl>
                                        <p:attrNameLst>
                                          <p:attrName>ppt_h</p:attrName>
                                        </p:attrNameLst>
                                      </p:cBhvr>
                                      <p:tavLst>
                                        <p:tav tm="0">
                                          <p:val>
                                            <p:strVal val="ppt_h"/>
                                          </p:val>
                                        </p:tav>
                                        <p:tav tm="100000">
                                          <p:val>
                                            <p:strVal val="ppt_h"/>
                                          </p:val>
                                        </p:tav>
                                      </p:tavLst>
                                    </p:anim>
                                    <p:anim calcmode="lin" valueType="num">
                                      <p:cBhvr>
                                        <p:cTn id="49" dur="5000"/>
                                        <p:tgtEl>
                                          <p:spTgt spid="205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50" dur="1" fill="hold">
                                          <p:stCondLst>
                                            <p:cond delay="4999"/>
                                          </p:stCondLst>
                                        </p:cTn>
                                        <p:tgtEl>
                                          <p:spTgt spid="2058"/>
                                        </p:tgtEl>
                                        <p:attrNameLst>
                                          <p:attrName>style.visibility</p:attrName>
                                        </p:attrNameLst>
                                      </p:cBhvr>
                                      <p:to>
                                        <p:strVal val="hidden"/>
                                      </p:to>
                                    </p:set>
                                  </p:childTnLst>
                                </p:cTn>
                              </p:par>
                            </p:childTnLst>
                          </p:cTn>
                        </p:par>
                      </p:childTnLst>
                    </p:cTn>
                  </p:par>
                </p:childTnLst>
              </p:cTn>
              <p:nextCondLst>
                <p:cond evt="onClick" delay="0">
                  <p:tgtEl>
                    <p:spTgt spid="2058"/>
                  </p:tgtEl>
                </p:cond>
              </p:nextCondLst>
            </p:seq>
            <p:seq concurrent="1" nextAc="seek">
              <p:cTn id="51" restart="whenNotActive" fill="hold" evtFilter="cancelBubble" nodeType="interactiveSeq">
                <p:stCondLst>
                  <p:cond evt="onClick" delay="0">
                    <p:tgtEl>
                      <p:spTgt spid="2059"/>
                    </p:tgtEl>
                  </p:cond>
                </p:stCondLst>
                <p:endSync evt="end" delay="0">
                  <p:rtn val="all"/>
                </p:endSync>
                <p:childTnLst>
                  <p:par>
                    <p:cTn id="52" fill="hold">
                      <p:stCondLst>
                        <p:cond delay="0"/>
                      </p:stCondLst>
                      <p:childTnLst>
                        <p:par>
                          <p:cTn id="53" fill="hold">
                            <p:stCondLst>
                              <p:cond delay="0"/>
                            </p:stCondLst>
                            <p:childTnLst>
                              <p:par>
                                <p:cTn id="54" presetID="19" presetClass="exit" presetSubtype="10" fill="hold" grpId="0" nodeType="clickEffect">
                                  <p:stCondLst>
                                    <p:cond delay="0"/>
                                  </p:stCondLst>
                                  <p:childTnLst>
                                    <p:anim calcmode="lin" valueType="num">
                                      <p:cBhvr>
                                        <p:cTn id="55" dur="5000"/>
                                        <p:tgtEl>
                                          <p:spTgt spid="2059"/>
                                        </p:tgtEl>
                                        <p:attrNameLst>
                                          <p:attrName>ppt_h</p:attrName>
                                        </p:attrNameLst>
                                      </p:cBhvr>
                                      <p:tavLst>
                                        <p:tav tm="0">
                                          <p:val>
                                            <p:strVal val="ppt_h"/>
                                          </p:val>
                                        </p:tav>
                                        <p:tav tm="100000">
                                          <p:val>
                                            <p:strVal val="ppt_h"/>
                                          </p:val>
                                        </p:tav>
                                      </p:tavLst>
                                    </p:anim>
                                    <p:anim calcmode="lin" valueType="num">
                                      <p:cBhvr>
                                        <p:cTn id="56" dur="5000"/>
                                        <p:tgtEl>
                                          <p:spTgt spid="205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57" dur="1" fill="hold">
                                          <p:stCondLst>
                                            <p:cond delay="4999"/>
                                          </p:stCondLst>
                                        </p:cTn>
                                        <p:tgtEl>
                                          <p:spTgt spid="2059"/>
                                        </p:tgtEl>
                                        <p:attrNameLst>
                                          <p:attrName>style.visibility</p:attrName>
                                        </p:attrNameLst>
                                      </p:cBhvr>
                                      <p:to>
                                        <p:strVal val="hidden"/>
                                      </p:to>
                                    </p:set>
                                  </p:childTnLst>
                                </p:cTn>
                              </p:par>
                            </p:childTnLst>
                          </p:cTn>
                        </p:par>
                      </p:childTnLst>
                    </p:cTn>
                  </p:par>
                </p:childTnLst>
              </p:cTn>
              <p:nextCondLst>
                <p:cond evt="onClick" delay="0">
                  <p:tgtEl>
                    <p:spTgt spid="2059"/>
                  </p:tgtEl>
                </p:cond>
              </p:nextCondLst>
            </p:seq>
            <p:seq concurrent="1" nextAc="seek">
              <p:cTn id="58" restart="whenNotActive" fill="hold" evtFilter="cancelBubble" nodeType="interactiveSeq">
                <p:stCondLst>
                  <p:cond evt="onClick" delay="0">
                    <p:tgtEl>
                      <p:spTgt spid="2060"/>
                    </p:tgtEl>
                  </p:cond>
                </p:stCondLst>
                <p:endSync evt="end" delay="0">
                  <p:rtn val="all"/>
                </p:endSync>
                <p:childTnLst>
                  <p:par>
                    <p:cTn id="59" fill="hold">
                      <p:stCondLst>
                        <p:cond delay="0"/>
                      </p:stCondLst>
                      <p:childTnLst>
                        <p:par>
                          <p:cTn id="60" fill="hold">
                            <p:stCondLst>
                              <p:cond delay="0"/>
                            </p:stCondLst>
                            <p:childTnLst>
                              <p:par>
                                <p:cTn id="61" presetID="19" presetClass="exit" presetSubtype="10" fill="hold" grpId="0" nodeType="clickEffect">
                                  <p:stCondLst>
                                    <p:cond delay="0"/>
                                  </p:stCondLst>
                                  <p:childTnLst>
                                    <p:anim calcmode="lin" valueType="num">
                                      <p:cBhvr>
                                        <p:cTn id="62" dur="5000"/>
                                        <p:tgtEl>
                                          <p:spTgt spid="2060"/>
                                        </p:tgtEl>
                                        <p:attrNameLst>
                                          <p:attrName>ppt_h</p:attrName>
                                        </p:attrNameLst>
                                      </p:cBhvr>
                                      <p:tavLst>
                                        <p:tav tm="0">
                                          <p:val>
                                            <p:strVal val="ppt_h"/>
                                          </p:val>
                                        </p:tav>
                                        <p:tav tm="100000">
                                          <p:val>
                                            <p:strVal val="ppt_h"/>
                                          </p:val>
                                        </p:tav>
                                      </p:tavLst>
                                    </p:anim>
                                    <p:anim calcmode="lin" valueType="num">
                                      <p:cBhvr>
                                        <p:cTn id="63" dur="5000"/>
                                        <p:tgtEl>
                                          <p:spTgt spid="206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64" dur="1" fill="hold">
                                          <p:stCondLst>
                                            <p:cond delay="4999"/>
                                          </p:stCondLst>
                                        </p:cTn>
                                        <p:tgtEl>
                                          <p:spTgt spid="2060"/>
                                        </p:tgtEl>
                                        <p:attrNameLst>
                                          <p:attrName>style.visibility</p:attrName>
                                        </p:attrNameLst>
                                      </p:cBhvr>
                                      <p:to>
                                        <p:strVal val="hidden"/>
                                      </p:to>
                                    </p:set>
                                  </p:childTnLst>
                                </p:cTn>
                              </p:par>
                            </p:childTnLst>
                          </p:cTn>
                        </p:par>
                      </p:childTnLst>
                    </p:cTn>
                  </p:par>
                </p:childTnLst>
              </p:cTn>
              <p:nextCondLst>
                <p:cond evt="onClick" delay="0">
                  <p:tgtEl>
                    <p:spTgt spid="2060"/>
                  </p:tgtEl>
                </p:cond>
              </p:nextCondLst>
            </p:seq>
            <p:seq concurrent="1" nextAc="seek">
              <p:cTn id="65" restart="whenNotActive" fill="hold" evtFilter="cancelBubble" nodeType="interactiveSeq">
                <p:stCondLst>
                  <p:cond evt="onClick" delay="0">
                    <p:tgtEl>
                      <p:spTgt spid="2061"/>
                    </p:tgtEl>
                  </p:cond>
                </p:stCondLst>
                <p:endSync evt="end" delay="0">
                  <p:rtn val="all"/>
                </p:endSync>
                <p:childTnLst>
                  <p:par>
                    <p:cTn id="66" fill="hold">
                      <p:stCondLst>
                        <p:cond delay="0"/>
                      </p:stCondLst>
                      <p:childTnLst>
                        <p:par>
                          <p:cTn id="67" fill="hold">
                            <p:stCondLst>
                              <p:cond delay="0"/>
                            </p:stCondLst>
                            <p:childTnLst>
                              <p:par>
                                <p:cTn id="68" presetID="19" presetClass="exit" presetSubtype="10" fill="hold" grpId="0" nodeType="clickEffect">
                                  <p:stCondLst>
                                    <p:cond delay="0"/>
                                  </p:stCondLst>
                                  <p:childTnLst>
                                    <p:anim calcmode="lin" valueType="num">
                                      <p:cBhvr>
                                        <p:cTn id="69" dur="5000"/>
                                        <p:tgtEl>
                                          <p:spTgt spid="2061"/>
                                        </p:tgtEl>
                                        <p:attrNameLst>
                                          <p:attrName>ppt_h</p:attrName>
                                        </p:attrNameLst>
                                      </p:cBhvr>
                                      <p:tavLst>
                                        <p:tav tm="0">
                                          <p:val>
                                            <p:strVal val="ppt_h"/>
                                          </p:val>
                                        </p:tav>
                                        <p:tav tm="100000">
                                          <p:val>
                                            <p:strVal val="ppt_h"/>
                                          </p:val>
                                        </p:tav>
                                      </p:tavLst>
                                    </p:anim>
                                    <p:anim calcmode="lin" valueType="num">
                                      <p:cBhvr>
                                        <p:cTn id="70" dur="5000"/>
                                        <p:tgtEl>
                                          <p:spTgt spid="206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71" dur="1" fill="hold">
                                          <p:stCondLst>
                                            <p:cond delay="4999"/>
                                          </p:stCondLst>
                                        </p:cTn>
                                        <p:tgtEl>
                                          <p:spTgt spid="2061"/>
                                        </p:tgtEl>
                                        <p:attrNameLst>
                                          <p:attrName>style.visibility</p:attrName>
                                        </p:attrNameLst>
                                      </p:cBhvr>
                                      <p:to>
                                        <p:strVal val="hidden"/>
                                      </p:to>
                                    </p:set>
                                  </p:childTnLst>
                                </p:cTn>
                              </p:par>
                            </p:childTnLst>
                          </p:cTn>
                        </p:par>
                      </p:childTnLst>
                    </p:cTn>
                  </p:par>
                </p:childTnLst>
              </p:cTn>
              <p:nextCondLst>
                <p:cond evt="onClick" delay="0">
                  <p:tgtEl>
                    <p:spTgt spid="2061"/>
                  </p:tgtEl>
                </p:cond>
              </p:nextCondLst>
            </p:seq>
            <p:seq concurrent="1" nextAc="seek">
              <p:cTn id="72" restart="whenNotActive" fill="hold" evtFilter="cancelBubble" nodeType="interactiveSeq">
                <p:stCondLst>
                  <p:cond evt="onClick" delay="0">
                    <p:tgtEl>
                      <p:spTgt spid="2062"/>
                    </p:tgtEl>
                  </p:cond>
                </p:stCondLst>
                <p:endSync evt="end" delay="0">
                  <p:rtn val="all"/>
                </p:endSync>
                <p:childTnLst>
                  <p:par>
                    <p:cTn id="73" fill="hold">
                      <p:stCondLst>
                        <p:cond delay="0"/>
                      </p:stCondLst>
                      <p:childTnLst>
                        <p:par>
                          <p:cTn id="74" fill="hold">
                            <p:stCondLst>
                              <p:cond delay="0"/>
                            </p:stCondLst>
                            <p:childTnLst>
                              <p:par>
                                <p:cTn id="75" presetID="19" presetClass="exit" presetSubtype="10" fill="hold" grpId="0" nodeType="clickEffect">
                                  <p:stCondLst>
                                    <p:cond delay="0"/>
                                  </p:stCondLst>
                                  <p:childTnLst>
                                    <p:anim calcmode="lin" valueType="num">
                                      <p:cBhvr>
                                        <p:cTn id="76" dur="5000"/>
                                        <p:tgtEl>
                                          <p:spTgt spid="2062"/>
                                        </p:tgtEl>
                                        <p:attrNameLst>
                                          <p:attrName>ppt_h</p:attrName>
                                        </p:attrNameLst>
                                      </p:cBhvr>
                                      <p:tavLst>
                                        <p:tav tm="0">
                                          <p:val>
                                            <p:strVal val="ppt_h"/>
                                          </p:val>
                                        </p:tav>
                                        <p:tav tm="100000">
                                          <p:val>
                                            <p:strVal val="ppt_h"/>
                                          </p:val>
                                        </p:tav>
                                      </p:tavLst>
                                    </p:anim>
                                    <p:anim calcmode="lin" valueType="num">
                                      <p:cBhvr>
                                        <p:cTn id="77" dur="5000"/>
                                        <p:tgtEl>
                                          <p:spTgt spid="206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78" dur="1" fill="hold">
                                          <p:stCondLst>
                                            <p:cond delay="4999"/>
                                          </p:stCondLst>
                                        </p:cTn>
                                        <p:tgtEl>
                                          <p:spTgt spid="2062"/>
                                        </p:tgtEl>
                                        <p:attrNameLst>
                                          <p:attrName>style.visibility</p:attrName>
                                        </p:attrNameLst>
                                      </p:cBhvr>
                                      <p:to>
                                        <p:strVal val="hidden"/>
                                      </p:to>
                                    </p:set>
                                  </p:childTnLst>
                                </p:cTn>
                              </p:par>
                            </p:childTnLst>
                          </p:cTn>
                        </p:par>
                      </p:childTnLst>
                    </p:cTn>
                  </p:par>
                </p:childTnLst>
              </p:cTn>
              <p:nextCondLst>
                <p:cond evt="onClick" delay="0">
                  <p:tgtEl>
                    <p:spTgt spid="2062"/>
                  </p:tgtEl>
                </p:cond>
              </p:nextCondLst>
            </p:seq>
            <p:seq concurrent="1" nextAc="seek">
              <p:cTn id="79" restart="whenNotActive" fill="hold" evtFilter="cancelBubble" nodeType="interactiveSeq">
                <p:stCondLst>
                  <p:cond evt="onClick" delay="0">
                    <p:tgtEl>
                      <p:spTgt spid="2063"/>
                    </p:tgtEl>
                  </p:cond>
                </p:stCondLst>
                <p:endSync evt="end" delay="0">
                  <p:rtn val="all"/>
                </p:endSync>
                <p:childTnLst>
                  <p:par>
                    <p:cTn id="80" fill="hold">
                      <p:stCondLst>
                        <p:cond delay="0"/>
                      </p:stCondLst>
                      <p:childTnLst>
                        <p:par>
                          <p:cTn id="81" fill="hold">
                            <p:stCondLst>
                              <p:cond delay="0"/>
                            </p:stCondLst>
                            <p:childTnLst>
                              <p:par>
                                <p:cTn id="82" presetID="19" presetClass="exit" presetSubtype="10" fill="hold" grpId="0" nodeType="clickEffect">
                                  <p:stCondLst>
                                    <p:cond delay="0"/>
                                  </p:stCondLst>
                                  <p:childTnLst>
                                    <p:anim calcmode="lin" valueType="num">
                                      <p:cBhvr>
                                        <p:cTn id="83" dur="5000"/>
                                        <p:tgtEl>
                                          <p:spTgt spid="2063"/>
                                        </p:tgtEl>
                                        <p:attrNameLst>
                                          <p:attrName>ppt_h</p:attrName>
                                        </p:attrNameLst>
                                      </p:cBhvr>
                                      <p:tavLst>
                                        <p:tav tm="0">
                                          <p:val>
                                            <p:strVal val="ppt_h"/>
                                          </p:val>
                                        </p:tav>
                                        <p:tav tm="100000">
                                          <p:val>
                                            <p:strVal val="ppt_h"/>
                                          </p:val>
                                        </p:tav>
                                      </p:tavLst>
                                    </p:anim>
                                    <p:anim calcmode="lin" valueType="num">
                                      <p:cBhvr>
                                        <p:cTn id="84" dur="5000"/>
                                        <p:tgtEl>
                                          <p:spTgt spid="206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5" dur="1" fill="hold">
                                          <p:stCondLst>
                                            <p:cond delay="4999"/>
                                          </p:stCondLst>
                                        </p:cTn>
                                        <p:tgtEl>
                                          <p:spTgt spid="2063"/>
                                        </p:tgtEl>
                                        <p:attrNameLst>
                                          <p:attrName>style.visibility</p:attrName>
                                        </p:attrNameLst>
                                      </p:cBhvr>
                                      <p:to>
                                        <p:strVal val="hidden"/>
                                      </p:to>
                                    </p:set>
                                  </p:childTnLst>
                                </p:cTn>
                              </p:par>
                            </p:childTnLst>
                          </p:cTn>
                        </p:par>
                      </p:childTnLst>
                    </p:cTn>
                  </p:par>
                </p:childTnLst>
              </p:cTn>
              <p:nextCondLst>
                <p:cond evt="onClick" delay="0">
                  <p:tgtEl>
                    <p:spTgt spid="2063"/>
                  </p:tgtEl>
                </p:cond>
              </p:nextCondLst>
            </p:seq>
            <p:seq concurrent="1" nextAc="seek">
              <p:cTn id="86" restart="whenNotActive" fill="hold" evtFilter="cancelBubble" nodeType="interactiveSeq">
                <p:stCondLst>
                  <p:cond evt="onClick" delay="0">
                    <p:tgtEl>
                      <p:spTgt spid="2064"/>
                    </p:tgtEl>
                  </p:cond>
                </p:stCondLst>
                <p:endSync evt="end" delay="0">
                  <p:rtn val="all"/>
                </p:endSync>
                <p:childTnLst>
                  <p:par>
                    <p:cTn id="87" fill="hold">
                      <p:stCondLst>
                        <p:cond delay="0"/>
                      </p:stCondLst>
                      <p:childTnLst>
                        <p:par>
                          <p:cTn id="88" fill="hold">
                            <p:stCondLst>
                              <p:cond delay="0"/>
                            </p:stCondLst>
                            <p:childTnLst>
                              <p:par>
                                <p:cTn id="89" presetID="19" presetClass="exit" presetSubtype="10" fill="hold" grpId="0" nodeType="clickEffect">
                                  <p:stCondLst>
                                    <p:cond delay="0"/>
                                  </p:stCondLst>
                                  <p:childTnLst>
                                    <p:anim calcmode="lin" valueType="num">
                                      <p:cBhvr>
                                        <p:cTn id="90" dur="5000"/>
                                        <p:tgtEl>
                                          <p:spTgt spid="2064"/>
                                        </p:tgtEl>
                                        <p:attrNameLst>
                                          <p:attrName>ppt_h</p:attrName>
                                        </p:attrNameLst>
                                      </p:cBhvr>
                                      <p:tavLst>
                                        <p:tav tm="0">
                                          <p:val>
                                            <p:strVal val="ppt_h"/>
                                          </p:val>
                                        </p:tav>
                                        <p:tav tm="100000">
                                          <p:val>
                                            <p:strVal val="ppt_h"/>
                                          </p:val>
                                        </p:tav>
                                      </p:tavLst>
                                    </p:anim>
                                    <p:anim calcmode="lin" valueType="num">
                                      <p:cBhvr>
                                        <p:cTn id="91" dur="5000"/>
                                        <p:tgtEl>
                                          <p:spTgt spid="206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92" dur="1" fill="hold">
                                          <p:stCondLst>
                                            <p:cond delay="4999"/>
                                          </p:stCondLst>
                                        </p:cTn>
                                        <p:tgtEl>
                                          <p:spTgt spid="2064"/>
                                        </p:tgtEl>
                                        <p:attrNameLst>
                                          <p:attrName>style.visibility</p:attrName>
                                        </p:attrNameLst>
                                      </p:cBhvr>
                                      <p:to>
                                        <p:strVal val="hidden"/>
                                      </p:to>
                                    </p:set>
                                  </p:childTnLst>
                                </p:cTn>
                              </p:par>
                            </p:childTnLst>
                          </p:cTn>
                        </p:par>
                      </p:childTnLst>
                    </p:cTn>
                  </p:par>
                </p:childTnLst>
              </p:cTn>
              <p:nextCondLst>
                <p:cond evt="onClick" delay="0">
                  <p:tgtEl>
                    <p:spTgt spid="2064"/>
                  </p:tgtEl>
                </p:cond>
              </p:nextCondLst>
            </p:seq>
            <p:seq concurrent="1" nextAc="seek">
              <p:cTn id="93" restart="whenNotActive" fill="hold" evtFilter="cancelBubble" nodeType="interactiveSeq">
                <p:stCondLst>
                  <p:cond evt="onClick" delay="0">
                    <p:tgtEl>
                      <p:spTgt spid="2065"/>
                    </p:tgtEl>
                  </p:cond>
                </p:stCondLst>
                <p:endSync evt="end" delay="0">
                  <p:rtn val="all"/>
                </p:endSync>
                <p:childTnLst>
                  <p:par>
                    <p:cTn id="94" fill="hold">
                      <p:stCondLst>
                        <p:cond delay="0"/>
                      </p:stCondLst>
                      <p:childTnLst>
                        <p:par>
                          <p:cTn id="95" fill="hold">
                            <p:stCondLst>
                              <p:cond delay="0"/>
                            </p:stCondLst>
                            <p:childTnLst>
                              <p:par>
                                <p:cTn id="96" presetID="19" presetClass="exit" presetSubtype="10" fill="hold" grpId="0" nodeType="clickEffect">
                                  <p:stCondLst>
                                    <p:cond delay="0"/>
                                  </p:stCondLst>
                                  <p:childTnLst>
                                    <p:anim calcmode="lin" valueType="num">
                                      <p:cBhvr>
                                        <p:cTn id="97" dur="5000"/>
                                        <p:tgtEl>
                                          <p:spTgt spid="2065"/>
                                        </p:tgtEl>
                                        <p:attrNameLst>
                                          <p:attrName>ppt_h</p:attrName>
                                        </p:attrNameLst>
                                      </p:cBhvr>
                                      <p:tavLst>
                                        <p:tav tm="0">
                                          <p:val>
                                            <p:strVal val="ppt_h"/>
                                          </p:val>
                                        </p:tav>
                                        <p:tav tm="100000">
                                          <p:val>
                                            <p:strVal val="ppt_h"/>
                                          </p:val>
                                        </p:tav>
                                      </p:tavLst>
                                    </p:anim>
                                    <p:anim calcmode="lin" valueType="num">
                                      <p:cBhvr>
                                        <p:cTn id="98" dur="5000"/>
                                        <p:tgtEl>
                                          <p:spTgt spid="206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99" dur="1" fill="hold">
                                          <p:stCondLst>
                                            <p:cond delay="4999"/>
                                          </p:stCondLst>
                                        </p:cTn>
                                        <p:tgtEl>
                                          <p:spTgt spid="2065"/>
                                        </p:tgtEl>
                                        <p:attrNameLst>
                                          <p:attrName>style.visibility</p:attrName>
                                        </p:attrNameLst>
                                      </p:cBhvr>
                                      <p:to>
                                        <p:strVal val="hidden"/>
                                      </p:to>
                                    </p:set>
                                  </p:childTnLst>
                                </p:cTn>
                              </p:par>
                            </p:childTnLst>
                          </p:cTn>
                        </p:par>
                      </p:childTnLst>
                    </p:cTn>
                  </p:par>
                </p:childTnLst>
              </p:cTn>
              <p:nextCondLst>
                <p:cond evt="onClick" delay="0">
                  <p:tgtEl>
                    <p:spTgt spid="2065"/>
                  </p:tgtEl>
                </p:cond>
              </p:nextCondLst>
            </p:seq>
            <p:seq concurrent="1" nextAc="seek">
              <p:cTn id="100" restart="whenNotActive" fill="hold" evtFilter="cancelBubble" nodeType="interactiveSeq">
                <p:stCondLst>
                  <p:cond evt="onClick" delay="0">
                    <p:tgtEl>
                      <p:spTgt spid="2066"/>
                    </p:tgtEl>
                  </p:cond>
                </p:stCondLst>
                <p:endSync evt="end" delay="0">
                  <p:rtn val="all"/>
                </p:endSync>
                <p:childTnLst>
                  <p:par>
                    <p:cTn id="101" fill="hold">
                      <p:stCondLst>
                        <p:cond delay="0"/>
                      </p:stCondLst>
                      <p:childTnLst>
                        <p:par>
                          <p:cTn id="102" fill="hold">
                            <p:stCondLst>
                              <p:cond delay="0"/>
                            </p:stCondLst>
                            <p:childTnLst>
                              <p:par>
                                <p:cTn id="103" presetID="19" presetClass="exit" presetSubtype="10" fill="hold" grpId="0" nodeType="clickEffect">
                                  <p:stCondLst>
                                    <p:cond delay="0"/>
                                  </p:stCondLst>
                                  <p:childTnLst>
                                    <p:anim calcmode="lin" valueType="num">
                                      <p:cBhvr>
                                        <p:cTn id="104" dur="5000"/>
                                        <p:tgtEl>
                                          <p:spTgt spid="2066"/>
                                        </p:tgtEl>
                                        <p:attrNameLst>
                                          <p:attrName>ppt_h</p:attrName>
                                        </p:attrNameLst>
                                      </p:cBhvr>
                                      <p:tavLst>
                                        <p:tav tm="0">
                                          <p:val>
                                            <p:strVal val="ppt_h"/>
                                          </p:val>
                                        </p:tav>
                                        <p:tav tm="100000">
                                          <p:val>
                                            <p:strVal val="ppt_h"/>
                                          </p:val>
                                        </p:tav>
                                      </p:tavLst>
                                    </p:anim>
                                    <p:anim calcmode="lin" valueType="num">
                                      <p:cBhvr>
                                        <p:cTn id="105" dur="5000"/>
                                        <p:tgtEl>
                                          <p:spTgt spid="206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06" dur="1" fill="hold">
                                          <p:stCondLst>
                                            <p:cond delay="4999"/>
                                          </p:stCondLst>
                                        </p:cTn>
                                        <p:tgtEl>
                                          <p:spTgt spid="2066"/>
                                        </p:tgtEl>
                                        <p:attrNameLst>
                                          <p:attrName>style.visibility</p:attrName>
                                        </p:attrNameLst>
                                      </p:cBhvr>
                                      <p:to>
                                        <p:strVal val="hidden"/>
                                      </p:to>
                                    </p:set>
                                  </p:childTnLst>
                                </p:cTn>
                              </p:par>
                            </p:childTnLst>
                          </p:cTn>
                        </p:par>
                      </p:childTnLst>
                    </p:cTn>
                  </p:par>
                </p:childTnLst>
              </p:cTn>
              <p:nextCondLst>
                <p:cond evt="onClick" delay="0">
                  <p:tgtEl>
                    <p:spTgt spid="2066"/>
                  </p:tgtEl>
                </p:cond>
              </p:nextCondLst>
            </p:seq>
            <p:seq concurrent="1" nextAc="seek">
              <p:cTn id="107" restart="whenNotActive" fill="hold" evtFilter="cancelBubble" nodeType="interactiveSeq">
                <p:stCondLst>
                  <p:cond evt="onClick" delay="0">
                    <p:tgtEl>
                      <p:spTgt spid="2067"/>
                    </p:tgtEl>
                  </p:cond>
                </p:stCondLst>
                <p:endSync evt="end" delay="0">
                  <p:rtn val="all"/>
                </p:endSync>
                <p:childTnLst>
                  <p:par>
                    <p:cTn id="108" fill="hold">
                      <p:stCondLst>
                        <p:cond delay="0"/>
                      </p:stCondLst>
                      <p:childTnLst>
                        <p:par>
                          <p:cTn id="109" fill="hold">
                            <p:stCondLst>
                              <p:cond delay="0"/>
                            </p:stCondLst>
                            <p:childTnLst>
                              <p:par>
                                <p:cTn id="110" presetID="19" presetClass="exit" presetSubtype="10" fill="hold" grpId="0" nodeType="clickEffect">
                                  <p:stCondLst>
                                    <p:cond delay="0"/>
                                  </p:stCondLst>
                                  <p:childTnLst>
                                    <p:anim calcmode="lin" valueType="num">
                                      <p:cBhvr>
                                        <p:cTn id="111" dur="5000"/>
                                        <p:tgtEl>
                                          <p:spTgt spid="2067"/>
                                        </p:tgtEl>
                                        <p:attrNameLst>
                                          <p:attrName>ppt_h</p:attrName>
                                        </p:attrNameLst>
                                      </p:cBhvr>
                                      <p:tavLst>
                                        <p:tav tm="0">
                                          <p:val>
                                            <p:strVal val="ppt_h"/>
                                          </p:val>
                                        </p:tav>
                                        <p:tav tm="100000">
                                          <p:val>
                                            <p:strVal val="ppt_h"/>
                                          </p:val>
                                        </p:tav>
                                      </p:tavLst>
                                    </p:anim>
                                    <p:anim calcmode="lin" valueType="num">
                                      <p:cBhvr>
                                        <p:cTn id="112" dur="5000"/>
                                        <p:tgtEl>
                                          <p:spTgt spid="206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3" dur="1" fill="hold">
                                          <p:stCondLst>
                                            <p:cond delay="4999"/>
                                          </p:stCondLst>
                                        </p:cTn>
                                        <p:tgtEl>
                                          <p:spTgt spid="2067"/>
                                        </p:tgtEl>
                                        <p:attrNameLst>
                                          <p:attrName>style.visibility</p:attrName>
                                        </p:attrNameLst>
                                      </p:cBhvr>
                                      <p:to>
                                        <p:strVal val="hidden"/>
                                      </p:to>
                                    </p:set>
                                  </p:childTnLst>
                                </p:cTn>
                              </p:par>
                            </p:childTnLst>
                          </p:cTn>
                        </p:par>
                      </p:childTnLst>
                    </p:cTn>
                  </p:par>
                </p:childTnLst>
              </p:cTn>
              <p:nextCondLst>
                <p:cond evt="onClick" delay="0">
                  <p:tgtEl>
                    <p:spTgt spid="2067"/>
                  </p:tgtEl>
                </p:cond>
              </p:nextCondLst>
            </p:seq>
            <p:seq concurrent="1" nextAc="seek">
              <p:cTn id="114" restart="whenNotActive" fill="hold" evtFilter="cancelBubble" nodeType="interactiveSeq">
                <p:stCondLst>
                  <p:cond evt="onClick" delay="0">
                    <p:tgtEl>
                      <p:spTgt spid="2068"/>
                    </p:tgtEl>
                  </p:cond>
                </p:stCondLst>
                <p:endSync evt="end" delay="0">
                  <p:rtn val="all"/>
                </p:endSync>
                <p:childTnLst>
                  <p:par>
                    <p:cTn id="115" fill="hold">
                      <p:stCondLst>
                        <p:cond delay="0"/>
                      </p:stCondLst>
                      <p:childTnLst>
                        <p:par>
                          <p:cTn id="116" fill="hold">
                            <p:stCondLst>
                              <p:cond delay="0"/>
                            </p:stCondLst>
                            <p:childTnLst>
                              <p:par>
                                <p:cTn id="117" presetID="19" presetClass="exit" presetSubtype="10" fill="hold" grpId="0" nodeType="clickEffect">
                                  <p:stCondLst>
                                    <p:cond delay="0"/>
                                  </p:stCondLst>
                                  <p:childTnLst>
                                    <p:anim calcmode="lin" valueType="num">
                                      <p:cBhvr>
                                        <p:cTn id="118" dur="5000"/>
                                        <p:tgtEl>
                                          <p:spTgt spid="2068"/>
                                        </p:tgtEl>
                                        <p:attrNameLst>
                                          <p:attrName>ppt_h</p:attrName>
                                        </p:attrNameLst>
                                      </p:cBhvr>
                                      <p:tavLst>
                                        <p:tav tm="0">
                                          <p:val>
                                            <p:strVal val="ppt_h"/>
                                          </p:val>
                                        </p:tav>
                                        <p:tav tm="100000">
                                          <p:val>
                                            <p:strVal val="ppt_h"/>
                                          </p:val>
                                        </p:tav>
                                      </p:tavLst>
                                    </p:anim>
                                    <p:anim calcmode="lin" valueType="num">
                                      <p:cBhvr>
                                        <p:cTn id="119" dur="5000"/>
                                        <p:tgtEl>
                                          <p:spTgt spid="206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20" dur="1" fill="hold">
                                          <p:stCondLst>
                                            <p:cond delay="4999"/>
                                          </p:stCondLst>
                                        </p:cTn>
                                        <p:tgtEl>
                                          <p:spTgt spid="2068"/>
                                        </p:tgtEl>
                                        <p:attrNameLst>
                                          <p:attrName>style.visibility</p:attrName>
                                        </p:attrNameLst>
                                      </p:cBhvr>
                                      <p:to>
                                        <p:strVal val="hidden"/>
                                      </p:to>
                                    </p:set>
                                  </p:childTnLst>
                                </p:cTn>
                              </p:par>
                            </p:childTnLst>
                          </p:cTn>
                        </p:par>
                      </p:childTnLst>
                    </p:cTn>
                  </p:par>
                </p:childTnLst>
              </p:cTn>
              <p:nextCondLst>
                <p:cond evt="onClick" delay="0">
                  <p:tgtEl>
                    <p:spTgt spid="2068"/>
                  </p:tgtEl>
                </p:cond>
              </p:nextCondLst>
            </p:seq>
            <p:seq concurrent="1" nextAc="seek">
              <p:cTn id="121" restart="whenNotActive" fill="hold" evtFilter="cancelBubble" nodeType="interactiveSeq">
                <p:stCondLst>
                  <p:cond evt="onClick" delay="0">
                    <p:tgtEl>
                      <p:spTgt spid="2069"/>
                    </p:tgtEl>
                  </p:cond>
                </p:stCondLst>
                <p:endSync evt="end" delay="0">
                  <p:rtn val="all"/>
                </p:endSync>
                <p:childTnLst>
                  <p:par>
                    <p:cTn id="122" fill="hold">
                      <p:stCondLst>
                        <p:cond delay="0"/>
                      </p:stCondLst>
                      <p:childTnLst>
                        <p:par>
                          <p:cTn id="123" fill="hold">
                            <p:stCondLst>
                              <p:cond delay="0"/>
                            </p:stCondLst>
                            <p:childTnLst>
                              <p:par>
                                <p:cTn id="124" presetID="19" presetClass="exit" presetSubtype="10" fill="hold" grpId="0" nodeType="clickEffect">
                                  <p:stCondLst>
                                    <p:cond delay="0"/>
                                  </p:stCondLst>
                                  <p:childTnLst>
                                    <p:anim calcmode="lin" valueType="num">
                                      <p:cBhvr>
                                        <p:cTn id="125" dur="5000"/>
                                        <p:tgtEl>
                                          <p:spTgt spid="2069"/>
                                        </p:tgtEl>
                                        <p:attrNameLst>
                                          <p:attrName>ppt_h</p:attrName>
                                        </p:attrNameLst>
                                      </p:cBhvr>
                                      <p:tavLst>
                                        <p:tav tm="0">
                                          <p:val>
                                            <p:strVal val="ppt_h"/>
                                          </p:val>
                                        </p:tav>
                                        <p:tav tm="100000">
                                          <p:val>
                                            <p:strVal val="ppt_h"/>
                                          </p:val>
                                        </p:tav>
                                      </p:tavLst>
                                    </p:anim>
                                    <p:anim calcmode="lin" valueType="num">
                                      <p:cBhvr>
                                        <p:cTn id="126" dur="5000"/>
                                        <p:tgtEl>
                                          <p:spTgt spid="206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27" dur="1" fill="hold">
                                          <p:stCondLst>
                                            <p:cond delay="4999"/>
                                          </p:stCondLst>
                                        </p:cTn>
                                        <p:tgtEl>
                                          <p:spTgt spid="2069"/>
                                        </p:tgtEl>
                                        <p:attrNameLst>
                                          <p:attrName>style.visibility</p:attrName>
                                        </p:attrNameLst>
                                      </p:cBhvr>
                                      <p:to>
                                        <p:strVal val="hidden"/>
                                      </p:to>
                                    </p:set>
                                  </p:childTnLst>
                                </p:cTn>
                              </p:par>
                            </p:childTnLst>
                          </p:cTn>
                        </p:par>
                      </p:childTnLst>
                    </p:cTn>
                  </p:par>
                </p:childTnLst>
              </p:cTn>
              <p:nextCondLst>
                <p:cond evt="onClick" delay="0">
                  <p:tgtEl>
                    <p:spTgt spid="2069"/>
                  </p:tgtEl>
                </p:cond>
              </p:nextCondLst>
            </p:seq>
            <p:seq concurrent="1" nextAc="seek">
              <p:cTn id="128" restart="whenNotActive" fill="hold" evtFilter="cancelBubble" nodeType="interactiveSeq">
                <p:stCondLst>
                  <p:cond evt="onClick" delay="0">
                    <p:tgtEl>
                      <p:spTgt spid="2070"/>
                    </p:tgtEl>
                  </p:cond>
                </p:stCondLst>
                <p:endSync evt="end" delay="0">
                  <p:rtn val="all"/>
                </p:endSync>
                <p:childTnLst>
                  <p:par>
                    <p:cTn id="129" fill="hold">
                      <p:stCondLst>
                        <p:cond delay="0"/>
                      </p:stCondLst>
                      <p:childTnLst>
                        <p:par>
                          <p:cTn id="130" fill="hold">
                            <p:stCondLst>
                              <p:cond delay="0"/>
                            </p:stCondLst>
                            <p:childTnLst>
                              <p:par>
                                <p:cTn id="131" presetID="19" presetClass="exit" presetSubtype="10" fill="hold" grpId="0" nodeType="clickEffect">
                                  <p:stCondLst>
                                    <p:cond delay="0"/>
                                  </p:stCondLst>
                                  <p:childTnLst>
                                    <p:anim calcmode="lin" valueType="num">
                                      <p:cBhvr>
                                        <p:cTn id="132" dur="5000"/>
                                        <p:tgtEl>
                                          <p:spTgt spid="2070"/>
                                        </p:tgtEl>
                                        <p:attrNameLst>
                                          <p:attrName>ppt_h</p:attrName>
                                        </p:attrNameLst>
                                      </p:cBhvr>
                                      <p:tavLst>
                                        <p:tav tm="0">
                                          <p:val>
                                            <p:strVal val="ppt_h"/>
                                          </p:val>
                                        </p:tav>
                                        <p:tav tm="100000">
                                          <p:val>
                                            <p:strVal val="ppt_h"/>
                                          </p:val>
                                        </p:tav>
                                      </p:tavLst>
                                    </p:anim>
                                    <p:anim calcmode="lin" valueType="num">
                                      <p:cBhvr>
                                        <p:cTn id="133" dur="5000"/>
                                        <p:tgtEl>
                                          <p:spTgt spid="207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34" dur="1" fill="hold">
                                          <p:stCondLst>
                                            <p:cond delay="4999"/>
                                          </p:stCondLst>
                                        </p:cTn>
                                        <p:tgtEl>
                                          <p:spTgt spid="2070"/>
                                        </p:tgtEl>
                                        <p:attrNameLst>
                                          <p:attrName>style.visibility</p:attrName>
                                        </p:attrNameLst>
                                      </p:cBhvr>
                                      <p:to>
                                        <p:strVal val="hidden"/>
                                      </p:to>
                                    </p:set>
                                  </p:childTnLst>
                                </p:cTn>
                              </p:par>
                            </p:childTnLst>
                          </p:cTn>
                        </p:par>
                      </p:childTnLst>
                    </p:cTn>
                  </p:par>
                </p:childTnLst>
              </p:cTn>
              <p:nextCondLst>
                <p:cond evt="onClick" delay="0">
                  <p:tgtEl>
                    <p:spTgt spid="2070"/>
                  </p:tgtEl>
                </p:cond>
              </p:nextCondLst>
            </p:seq>
            <p:seq concurrent="1" nextAc="seek">
              <p:cTn id="135" restart="whenNotActive" fill="hold" evtFilter="cancelBubble" nodeType="interactiveSeq">
                <p:stCondLst>
                  <p:cond evt="onClick" delay="0">
                    <p:tgtEl>
                      <p:spTgt spid="2071"/>
                    </p:tgtEl>
                  </p:cond>
                </p:stCondLst>
                <p:endSync evt="end" delay="0">
                  <p:rtn val="all"/>
                </p:endSync>
                <p:childTnLst>
                  <p:par>
                    <p:cTn id="136" fill="hold">
                      <p:stCondLst>
                        <p:cond delay="0"/>
                      </p:stCondLst>
                      <p:childTnLst>
                        <p:par>
                          <p:cTn id="137" fill="hold">
                            <p:stCondLst>
                              <p:cond delay="0"/>
                            </p:stCondLst>
                            <p:childTnLst>
                              <p:par>
                                <p:cTn id="138" presetID="19" presetClass="exit" presetSubtype="10" fill="hold" grpId="0" nodeType="clickEffect">
                                  <p:stCondLst>
                                    <p:cond delay="0"/>
                                  </p:stCondLst>
                                  <p:childTnLst>
                                    <p:anim calcmode="lin" valueType="num">
                                      <p:cBhvr>
                                        <p:cTn id="139" dur="5000"/>
                                        <p:tgtEl>
                                          <p:spTgt spid="2071"/>
                                        </p:tgtEl>
                                        <p:attrNameLst>
                                          <p:attrName>ppt_h</p:attrName>
                                        </p:attrNameLst>
                                      </p:cBhvr>
                                      <p:tavLst>
                                        <p:tav tm="0">
                                          <p:val>
                                            <p:strVal val="ppt_h"/>
                                          </p:val>
                                        </p:tav>
                                        <p:tav tm="100000">
                                          <p:val>
                                            <p:strVal val="ppt_h"/>
                                          </p:val>
                                        </p:tav>
                                      </p:tavLst>
                                    </p:anim>
                                    <p:anim calcmode="lin" valueType="num">
                                      <p:cBhvr>
                                        <p:cTn id="140" dur="5000"/>
                                        <p:tgtEl>
                                          <p:spTgt spid="207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41" dur="1" fill="hold">
                                          <p:stCondLst>
                                            <p:cond delay="4999"/>
                                          </p:stCondLst>
                                        </p:cTn>
                                        <p:tgtEl>
                                          <p:spTgt spid="2071"/>
                                        </p:tgtEl>
                                        <p:attrNameLst>
                                          <p:attrName>style.visibility</p:attrName>
                                        </p:attrNameLst>
                                      </p:cBhvr>
                                      <p:to>
                                        <p:strVal val="hidden"/>
                                      </p:to>
                                    </p:set>
                                  </p:childTnLst>
                                </p:cTn>
                              </p:par>
                            </p:childTnLst>
                          </p:cTn>
                        </p:par>
                      </p:childTnLst>
                    </p:cTn>
                  </p:par>
                </p:childTnLst>
              </p:cTn>
              <p:nextCondLst>
                <p:cond evt="onClick" delay="0">
                  <p:tgtEl>
                    <p:spTgt spid="2071"/>
                  </p:tgtEl>
                </p:cond>
              </p:nextCondLst>
            </p:seq>
            <p:seq concurrent="1" nextAc="seek">
              <p:cTn id="142" restart="whenNotActive" fill="hold" evtFilter="cancelBubble" nodeType="interactiveSeq">
                <p:stCondLst>
                  <p:cond evt="onClick" delay="0">
                    <p:tgtEl>
                      <p:spTgt spid="2072"/>
                    </p:tgtEl>
                  </p:cond>
                </p:stCondLst>
                <p:endSync evt="end" delay="0">
                  <p:rtn val="all"/>
                </p:endSync>
                <p:childTnLst>
                  <p:par>
                    <p:cTn id="143" fill="hold">
                      <p:stCondLst>
                        <p:cond delay="0"/>
                      </p:stCondLst>
                      <p:childTnLst>
                        <p:par>
                          <p:cTn id="144" fill="hold">
                            <p:stCondLst>
                              <p:cond delay="0"/>
                            </p:stCondLst>
                            <p:childTnLst>
                              <p:par>
                                <p:cTn id="145" presetID="19" presetClass="exit" presetSubtype="10" fill="hold" grpId="0" nodeType="clickEffect">
                                  <p:stCondLst>
                                    <p:cond delay="0"/>
                                  </p:stCondLst>
                                  <p:childTnLst>
                                    <p:anim calcmode="lin" valueType="num">
                                      <p:cBhvr>
                                        <p:cTn id="146" dur="5000"/>
                                        <p:tgtEl>
                                          <p:spTgt spid="2072"/>
                                        </p:tgtEl>
                                        <p:attrNameLst>
                                          <p:attrName>ppt_h</p:attrName>
                                        </p:attrNameLst>
                                      </p:cBhvr>
                                      <p:tavLst>
                                        <p:tav tm="0">
                                          <p:val>
                                            <p:strVal val="ppt_h"/>
                                          </p:val>
                                        </p:tav>
                                        <p:tav tm="100000">
                                          <p:val>
                                            <p:strVal val="ppt_h"/>
                                          </p:val>
                                        </p:tav>
                                      </p:tavLst>
                                    </p:anim>
                                    <p:anim calcmode="lin" valueType="num">
                                      <p:cBhvr>
                                        <p:cTn id="147" dur="5000"/>
                                        <p:tgtEl>
                                          <p:spTgt spid="207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48" dur="1" fill="hold">
                                          <p:stCondLst>
                                            <p:cond delay="4999"/>
                                          </p:stCondLst>
                                        </p:cTn>
                                        <p:tgtEl>
                                          <p:spTgt spid="2072"/>
                                        </p:tgtEl>
                                        <p:attrNameLst>
                                          <p:attrName>style.visibility</p:attrName>
                                        </p:attrNameLst>
                                      </p:cBhvr>
                                      <p:to>
                                        <p:strVal val="hidden"/>
                                      </p:to>
                                    </p:set>
                                  </p:childTnLst>
                                </p:cTn>
                              </p:par>
                            </p:childTnLst>
                          </p:cTn>
                        </p:par>
                      </p:childTnLst>
                    </p:cTn>
                  </p:par>
                </p:childTnLst>
              </p:cTn>
              <p:nextCondLst>
                <p:cond evt="onClick" delay="0">
                  <p:tgtEl>
                    <p:spTgt spid="2072"/>
                  </p:tgtEl>
                </p:cond>
              </p:nextCondLst>
            </p:seq>
            <p:seq concurrent="1" nextAc="seek">
              <p:cTn id="149" restart="whenNotActive" fill="hold" evtFilter="cancelBubble" nodeType="interactiveSeq">
                <p:stCondLst>
                  <p:cond evt="onClick" delay="0">
                    <p:tgtEl>
                      <p:spTgt spid="2073"/>
                    </p:tgtEl>
                  </p:cond>
                </p:stCondLst>
                <p:endSync evt="end" delay="0">
                  <p:rtn val="all"/>
                </p:endSync>
                <p:childTnLst>
                  <p:par>
                    <p:cTn id="150" fill="hold">
                      <p:stCondLst>
                        <p:cond delay="0"/>
                      </p:stCondLst>
                      <p:childTnLst>
                        <p:par>
                          <p:cTn id="151" fill="hold">
                            <p:stCondLst>
                              <p:cond delay="0"/>
                            </p:stCondLst>
                            <p:childTnLst>
                              <p:par>
                                <p:cTn id="152" presetID="19" presetClass="exit" presetSubtype="10" fill="hold" grpId="0" nodeType="clickEffect">
                                  <p:stCondLst>
                                    <p:cond delay="0"/>
                                  </p:stCondLst>
                                  <p:childTnLst>
                                    <p:anim calcmode="lin" valueType="num">
                                      <p:cBhvr>
                                        <p:cTn id="153" dur="5000"/>
                                        <p:tgtEl>
                                          <p:spTgt spid="2073"/>
                                        </p:tgtEl>
                                        <p:attrNameLst>
                                          <p:attrName>ppt_h</p:attrName>
                                        </p:attrNameLst>
                                      </p:cBhvr>
                                      <p:tavLst>
                                        <p:tav tm="0">
                                          <p:val>
                                            <p:strVal val="ppt_h"/>
                                          </p:val>
                                        </p:tav>
                                        <p:tav tm="100000">
                                          <p:val>
                                            <p:strVal val="ppt_h"/>
                                          </p:val>
                                        </p:tav>
                                      </p:tavLst>
                                    </p:anim>
                                    <p:anim calcmode="lin" valueType="num">
                                      <p:cBhvr>
                                        <p:cTn id="154" dur="5000"/>
                                        <p:tgtEl>
                                          <p:spTgt spid="207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5" dur="1" fill="hold">
                                          <p:stCondLst>
                                            <p:cond delay="4999"/>
                                          </p:stCondLst>
                                        </p:cTn>
                                        <p:tgtEl>
                                          <p:spTgt spid="2073"/>
                                        </p:tgtEl>
                                        <p:attrNameLst>
                                          <p:attrName>style.visibility</p:attrName>
                                        </p:attrNameLst>
                                      </p:cBhvr>
                                      <p:to>
                                        <p:strVal val="hidden"/>
                                      </p:to>
                                    </p:set>
                                  </p:childTnLst>
                                </p:cTn>
                              </p:par>
                            </p:childTnLst>
                          </p:cTn>
                        </p:par>
                      </p:childTnLst>
                    </p:cTn>
                  </p:par>
                </p:childTnLst>
              </p:cTn>
              <p:nextCondLst>
                <p:cond evt="onClick" delay="0">
                  <p:tgtEl>
                    <p:spTgt spid="2073"/>
                  </p:tgtEl>
                </p:cond>
              </p:nextCondLst>
            </p:seq>
            <p:seq concurrent="1" nextAc="seek">
              <p:cTn id="156" restart="whenNotActive" fill="hold" evtFilter="cancelBubble" nodeType="interactiveSeq">
                <p:stCondLst>
                  <p:cond evt="onClick" delay="0">
                    <p:tgtEl>
                      <p:spTgt spid="2074"/>
                    </p:tgtEl>
                  </p:cond>
                </p:stCondLst>
                <p:endSync evt="end" delay="0">
                  <p:rtn val="all"/>
                </p:endSync>
                <p:childTnLst>
                  <p:par>
                    <p:cTn id="157" fill="hold">
                      <p:stCondLst>
                        <p:cond delay="0"/>
                      </p:stCondLst>
                      <p:childTnLst>
                        <p:par>
                          <p:cTn id="158" fill="hold">
                            <p:stCondLst>
                              <p:cond delay="0"/>
                            </p:stCondLst>
                            <p:childTnLst>
                              <p:par>
                                <p:cTn id="159" presetID="19" presetClass="exit" presetSubtype="10" fill="hold" grpId="0" nodeType="clickEffect">
                                  <p:stCondLst>
                                    <p:cond delay="0"/>
                                  </p:stCondLst>
                                  <p:childTnLst>
                                    <p:anim calcmode="lin" valueType="num">
                                      <p:cBhvr>
                                        <p:cTn id="160" dur="5000"/>
                                        <p:tgtEl>
                                          <p:spTgt spid="2074"/>
                                        </p:tgtEl>
                                        <p:attrNameLst>
                                          <p:attrName>ppt_h</p:attrName>
                                        </p:attrNameLst>
                                      </p:cBhvr>
                                      <p:tavLst>
                                        <p:tav tm="0">
                                          <p:val>
                                            <p:strVal val="ppt_h"/>
                                          </p:val>
                                        </p:tav>
                                        <p:tav tm="100000">
                                          <p:val>
                                            <p:strVal val="ppt_h"/>
                                          </p:val>
                                        </p:tav>
                                      </p:tavLst>
                                    </p:anim>
                                    <p:anim calcmode="lin" valueType="num">
                                      <p:cBhvr>
                                        <p:cTn id="161" dur="5000"/>
                                        <p:tgtEl>
                                          <p:spTgt spid="207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62" dur="1" fill="hold">
                                          <p:stCondLst>
                                            <p:cond delay="4999"/>
                                          </p:stCondLst>
                                        </p:cTn>
                                        <p:tgtEl>
                                          <p:spTgt spid="2074"/>
                                        </p:tgtEl>
                                        <p:attrNameLst>
                                          <p:attrName>style.visibility</p:attrName>
                                        </p:attrNameLst>
                                      </p:cBhvr>
                                      <p:to>
                                        <p:strVal val="hidden"/>
                                      </p:to>
                                    </p:set>
                                  </p:childTnLst>
                                </p:cTn>
                              </p:par>
                            </p:childTnLst>
                          </p:cTn>
                        </p:par>
                      </p:childTnLst>
                    </p:cTn>
                  </p:par>
                </p:childTnLst>
              </p:cTn>
              <p:nextCondLst>
                <p:cond evt="onClick" delay="0">
                  <p:tgtEl>
                    <p:spTgt spid="2074"/>
                  </p:tgtEl>
                </p:cond>
              </p:nextCondLst>
            </p:seq>
            <p:seq concurrent="1" nextAc="seek">
              <p:cTn id="163" restart="whenNotActive" fill="hold" evtFilter="cancelBubble" nodeType="interactiveSeq">
                <p:stCondLst>
                  <p:cond evt="onClick" delay="0">
                    <p:tgtEl>
                      <p:spTgt spid="2075"/>
                    </p:tgtEl>
                  </p:cond>
                </p:stCondLst>
                <p:endSync evt="end" delay="0">
                  <p:rtn val="all"/>
                </p:endSync>
                <p:childTnLst>
                  <p:par>
                    <p:cTn id="164" fill="hold">
                      <p:stCondLst>
                        <p:cond delay="0"/>
                      </p:stCondLst>
                      <p:childTnLst>
                        <p:par>
                          <p:cTn id="165" fill="hold">
                            <p:stCondLst>
                              <p:cond delay="0"/>
                            </p:stCondLst>
                            <p:childTnLst>
                              <p:par>
                                <p:cTn id="166" presetID="19" presetClass="exit" presetSubtype="10" fill="hold" grpId="0" nodeType="clickEffect">
                                  <p:stCondLst>
                                    <p:cond delay="0"/>
                                  </p:stCondLst>
                                  <p:childTnLst>
                                    <p:anim calcmode="lin" valueType="num">
                                      <p:cBhvr>
                                        <p:cTn id="167" dur="5000"/>
                                        <p:tgtEl>
                                          <p:spTgt spid="2075"/>
                                        </p:tgtEl>
                                        <p:attrNameLst>
                                          <p:attrName>ppt_h</p:attrName>
                                        </p:attrNameLst>
                                      </p:cBhvr>
                                      <p:tavLst>
                                        <p:tav tm="0">
                                          <p:val>
                                            <p:strVal val="ppt_h"/>
                                          </p:val>
                                        </p:tav>
                                        <p:tav tm="100000">
                                          <p:val>
                                            <p:strVal val="ppt_h"/>
                                          </p:val>
                                        </p:tav>
                                      </p:tavLst>
                                    </p:anim>
                                    <p:anim calcmode="lin" valueType="num">
                                      <p:cBhvr>
                                        <p:cTn id="168" dur="5000"/>
                                        <p:tgtEl>
                                          <p:spTgt spid="207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69" dur="1" fill="hold">
                                          <p:stCondLst>
                                            <p:cond delay="4999"/>
                                          </p:stCondLst>
                                        </p:cTn>
                                        <p:tgtEl>
                                          <p:spTgt spid="2075"/>
                                        </p:tgtEl>
                                        <p:attrNameLst>
                                          <p:attrName>style.visibility</p:attrName>
                                        </p:attrNameLst>
                                      </p:cBhvr>
                                      <p:to>
                                        <p:strVal val="hidden"/>
                                      </p:to>
                                    </p:set>
                                  </p:childTnLst>
                                </p:cTn>
                              </p:par>
                            </p:childTnLst>
                          </p:cTn>
                        </p:par>
                      </p:childTnLst>
                    </p:cTn>
                  </p:par>
                </p:childTnLst>
              </p:cTn>
              <p:nextCondLst>
                <p:cond evt="onClick" delay="0">
                  <p:tgtEl>
                    <p:spTgt spid="2075"/>
                  </p:tgtEl>
                </p:cond>
              </p:nextCondLst>
            </p:seq>
            <p:seq concurrent="1" nextAc="seek">
              <p:cTn id="170" restart="whenNotActive" fill="hold" evtFilter="cancelBubble" nodeType="interactiveSeq">
                <p:stCondLst>
                  <p:cond evt="onClick" delay="0">
                    <p:tgtEl>
                      <p:spTgt spid="2076"/>
                    </p:tgtEl>
                  </p:cond>
                </p:stCondLst>
                <p:endSync evt="end" delay="0">
                  <p:rtn val="all"/>
                </p:endSync>
                <p:childTnLst>
                  <p:par>
                    <p:cTn id="171" fill="hold">
                      <p:stCondLst>
                        <p:cond delay="0"/>
                      </p:stCondLst>
                      <p:childTnLst>
                        <p:par>
                          <p:cTn id="172" fill="hold">
                            <p:stCondLst>
                              <p:cond delay="0"/>
                            </p:stCondLst>
                            <p:childTnLst>
                              <p:par>
                                <p:cTn id="173" presetID="19" presetClass="exit" presetSubtype="10" fill="hold" grpId="0" nodeType="clickEffect">
                                  <p:stCondLst>
                                    <p:cond delay="0"/>
                                  </p:stCondLst>
                                  <p:childTnLst>
                                    <p:anim calcmode="lin" valueType="num">
                                      <p:cBhvr>
                                        <p:cTn id="174" dur="5000"/>
                                        <p:tgtEl>
                                          <p:spTgt spid="2076"/>
                                        </p:tgtEl>
                                        <p:attrNameLst>
                                          <p:attrName>ppt_h</p:attrName>
                                        </p:attrNameLst>
                                      </p:cBhvr>
                                      <p:tavLst>
                                        <p:tav tm="0">
                                          <p:val>
                                            <p:strVal val="ppt_h"/>
                                          </p:val>
                                        </p:tav>
                                        <p:tav tm="100000">
                                          <p:val>
                                            <p:strVal val="ppt_h"/>
                                          </p:val>
                                        </p:tav>
                                      </p:tavLst>
                                    </p:anim>
                                    <p:anim calcmode="lin" valueType="num">
                                      <p:cBhvr>
                                        <p:cTn id="175" dur="5000"/>
                                        <p:tgtEl>
                                          <p:spTgt spid="207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76" dur="1" fill="hold">
                                          <p:stCondLst>
                                            <p:cond delay="4999"/>
                                          </p:stCondLst>
                                        </p:cTn>
                                        <p:tgtEl>
                                          <p:spTgt spid="2076"/>
                                        </p:tgtEl>
                                        <p:attrNameLst>
                                          <p:attrName>style.visibility</p:attrName>
                                        </p:attrNameLst>
                                      </p:cBhvr>
                                      <p:to>
                                        <p:strVal val="hidden"/>
                                      </p:to>
                                    </p:set>
                                  </p:childTnLst>
                                </p:cTn>
                              </p:par>
                            </p:childTnLst>
                          </p:cTn>
                        </p:par>
                      </p:childTnLst>
                    </p:cTn>
                  </p:par>
                </p:childTnLst>
              </p:cTn>
              <p:nextCondLst>
                <p:cond evt="onClick" delay="0">
                  <p:tgtEl>
                    <p:spTgt spid="2076"/>
                  </p:tgtEl>
                </p:cond>
              </p:nextCondLst>
            </p:seq>
          </p:childTnLst>
        </p:cTn>
      </p:par>
    </p:tnLst>
    <p:bldLst>
      <p:bldP spid="2052" grpId="0" animBg="1"/>
      <p:bldP spid="2053" grpId="0" animBg="1"/>
      <p:bldP spid="2054" grpId="0" animBg="1"/>
      <p:bldP spid="2055" grpId="0" animBg="1"/>
      <p:bldP spid="2056" grpId="0" animBg="1"/>
      <p:bldP spid="2057" grpId="0" animBg="1"/>
      <p:bldP spid="2058" grpId="0" animBg="1"/>
      <p:bldP spid="2059" grpId="0" animBg="1"/>
      <p:bldP spid="2060" grpId="0" animBg="1"/>
      <p:bldP spid="2061" grpId="0" animBg="1"/>
      <p:bldP spid="2062" grpId="0" animBg="1"/>
      <p:bldP spid="2063" grpId="0" animBg="1"/>
      <p:bldP spid="2064" grpId="0" animBg="1"/>
      <p:bldP spid="2065" grpId="0" animBg="1"/>
      <p:bldP spid="2066" grpId="0" animBg="1"/>
      <p:bldP spid="2067" grpId="0" animBg="1"/>
      <p:bldP spid="2068" grpId="0" animBg="1"/>
      <p:bldP spid="2069" grpId="0" animBg="1"/>
      <p:bldP spid="2070" grpId="0" animBg="1"/>
      <p:bldP spid="2071" grpId="0" animBg="1"/>
      <p:bldP spid="2072" grpId="0" animBg="1"/>
      <p:bldP spid="2073" grpId="0" animBg="1"/>
      <p:bldP spid="2074" grpId="0" animBg="1"/>
      <p:bldP spid="2075" grpId="0" animBg="1"/>
      <p:bldP spid="207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a:effectLst>
                  <a:outerShdw blurRad="38100" dist="38100" dir="2700000" algn="tl">
                    <a:srgbClr val="C0C0C0"/>
                  </a:outerShdw>
                </a:effectLst>
                <a:latin typeface="Comic Sans MS" pitchFamily="66" charset="0"/>
              </a:rPr>
              <a:t>Make sentences</a:t>
            </a:r>
          </a:p>
        </p:txBody>
      </p:sp>
      <p:sp>
        <p:nvSpPr>
          <p:cNvPr id="18435" name="Text Box 3"/>
          <p:cNvSpPr txBox="1">
            <a:spLocks noChangeArrowheads="1"/>
          </p:cNvSpPr>
          <p:nvPr/>
        </p:nvSpPr>
        <p:spPr bwMode="auto">
          <a:xfrm>
            <a:off x="1146175" y="1676400"/>
            <a:ext cx="6827838" cy="1754188"/>
          </a:xfrm>
          <a:prstGeom prst="rect">
            <a:avLst/>
          </a:prstGeom>
          <a:noFill/>
          <a:ln w="9525">
            <a:noFill/>
            <a:miter lim="800000"/>
            <a:headEnd/>
            <a:tailEnd/>
          </a:ln>
        </p:spPr>
        <p:txBody>
          <a:bodyPr wrap="none">
            <a:spAutoFit/>
          </a:bodyPr>
          <a:lstStyle/>
          <a:p>
            <a:endParaRPr lang="es-ES" sz="3600"/>
          </a:p>
          <a:p>
            <a:r>
              <a:rPr lang="es-ES" sz="3600"/>
              <a:t>Cars are __________________ </a:t>
            </a:r>
          </a:p>
          <a:p>
            <a:r>
              <a:rPr lang="es-ES" sz="3600"/>
              <a:t>(expensive) bicycles. </a:t>
            </a:r>
          </a:p>
        </p:txBody>
      </p:sp>
      <p:sp>
        <p:nvSpPr>
          <p:cNvPr id="18436" name="Text Box 4"/>
          <p:cNvSpPr txBox="1">
            <a:spLocks noChangeArrowheads="1"/>
          </p:cNvSpPr>
          <p:nvPr/>
        </p:nvSpPr>
        <p:spPr bwMode="auto">
          <a:xfrm>
            <a:off x="2971800" y="2133600"/>
            <a:ext cx="4762500"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more expensive than</a:t>
            </a:r>
          </a:p>
        </p:txBody>
      </p:sp>
      <p:sp>
        <p:nvSpPr>
          <p:cNvPr id="18437"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8438"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8439"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400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8437"/>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8435"/>
                                        </p:tgtEl>
                                        <p:attrNameLst>
                                          <p:attrName>style.visibility</p:attrName>
                                        </p:attrNameLst>
                                      </p:cBhvr>
                                      <p:to>
                                        <p:strVal val="visible"/>
                                      </p:to>
                                    </p:set>
                                    <p:anim by="(-#ppt_w*2)" calcmode="lin" valueType="num">
                                      <p:cBhvr rctx="PPT">
                                        <p:cTn id="7" dur="500" autoRev="1" fill="hold">
                                          <p:stCondLst>
                                            <p:cond delay="0"/>
                                          </p:stCondLst>
                                        </p:cTn>
                                        <p:tgtEl>
                                          <p:spTgt spid="18435"/>
                                        </p:tgtEl>
                                        <p:attrNameLst>
                                          <p:attrName>ppt_w</p:attrName>
                                        </p:attrNameLst>
                                      </p:cBhvr>
                                    </p:anim>
                                    <p:anim by="(#ppt_w*0.50)" calcmode="lin" valueType="num">
                                      <p:cBhvr>
                                        <p:cTn id="8" dur="500" decel="50000" autoRev="1" fill="hold">
                                          <p:stCondLst>
                                            <p:cond delay="0"/>
                                          </p:stCondLst>
                                        </p:cTn>
                                        <p:tgtEl>
                                          <p:spTgt spid="18435"/>
                                        </p:tgtEl>
                                        <p:attrNameLst>
                                          <p:attrName>ppt_x</p:attrName>
                                        </p:attrNameLst>
                                      </p:cBhvr>
                                    </p:anim>
                                    <p:anim from="(-#ppt_h/2)" to="(#ppt_y)" calcmode="lin" valueType="num">
                                      <p:cBhvr>
                                        <p:cTn id="9" dur="1000" fill="hold">
                                          <p:stCondLst>
                                            <p:cond delay="0"/>
                                          </p:stCondLst>
                                        </p:cTn>
                                        <p:tgtEl>
                                          <p:spTgt spid="18435"/>
                                        </p:tgtEl>
                                        <p:attrNameLst>
                                          <p:attrName>ppt_y</p:attrName>
                                        </p:attrNameLst>
                                      </p:cBhvr>
                                    </p:anim>
                                    <p:animRot by="21600000">
                                      <p:cBhvr>
                                        <p:cTn id="10" dur="1000" fill="hold">
                                          <p:stCondLst>
                                            <p:cond delay="0"/>
                                          </p:stCondLst>
                                        </p:cTn>
                                        <p:tgtEl>
                                          <p:spTgt spid="18435"/>
                                        </p:tgtEl>
                                        <p:attrNameLst>
                                          <p:attrName>r</p:attrName>
                                        </p:attrNameLst>
                                      </p:cBhvr>
                                    </p:animRot>
                                  </p:childTnLst>
                                </p:cTn>
                              </p:par>
                            </p:childTnLst>
                          </p:cTn>
                        </p:par>
                      </p:childTnLst>
                    </p:cTn>
                  </p:par>
                </p:childTnLst>
              </p:cTn>
              <p:nextCondLst>
                <p:cond evt="onClick" delay="0">
                  <p:tgtEl>
                    <p:spTgt spid="18437"/>
                  </p:tgtEl>
                </p:cond>
              </p:nextCondLst>
            </p:seq>
            <p:seq concurrent="1" nextAc="seek">
              <p:cTn id="11" restart="whenNotActive" fill="hold" evtFilter="cancelBubble" nodeType="interactiveSeq">
                <p:stCondLst>
                  <p:cond evt="onClick" delay="0">
                    <p:tgtEl>
                      <p:spTgt spid="18438"/>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18436"/>
                                        </p:tgtEl>
                                        <p:attrNameLst>
                                          <p:attrName>style.visibility</p:attrName>
                                        </p:attrNameLst>
                                      </p:cBhvr>
                                      <p:to>
                                        <p:strVal val="visible"/>
                                      </p:to>
                                    </p:set>
                                    <p:anim by="(-#ppt_w*2)" calcmode="lin" valueType="num">
                                      <p:cBhvr rctx="PPT">
                                        <p:cTn id="16" dur="500" autoRev="1" fill="hold">
                                          <p:stCondLst>
                                            <p:cond delay="0"/>
                                          </p:stCondLst>
                                        </p:cTn>
                                        <p:tgtEl>
                                          <p:spTgt spid="18436"/>
                                        </p:tgtEl>
                                        <p:attrNameLst>
                                          <p:attrName>ppt_w</p:attrName>
                                        </p:attrNameLst>
                                      </p:cBhvr>
                                    </p:anim>
                                    <p:anim by="(#ppt_w*0.50)" calcmode="lin" valueType="num">
                                      <p:cBhvr>
                                        <p:cTn id="17" dur="500" decel="50000" autoRev="1" fill="hold">
                                          <p:stCondLst>
                                            <p:cond delay="0"/>
                                          </p:stCondLst>
                                        </p:cTn>
                                        <p:tgtEl>
                                          <p:spTgt spid="18436"/>
                                        </p:tgtEl>
                                        <p:attrNameLst>
                                          <p:attrName>ppt_x</p:attrName>
                                        </p:attrNameLst>
                                      </p:cBhvr>
                                    </p:anim>
                                    <p:anim from="(-#ppt_h/2)" to="(#ppt_y)" calcmode="lin" valueType="num">
                                      <p:cBhvr>
                                        <p:cTn id="18" dur="1000" fill="hold">
                                          <p:stCondLst>
                                            <p:cond delay="0"/>
                                          </p:stCondLst>
                                        </p:cTn>
                                        <p:tgtEl>
                                          <p:spTgt spid="18436"/>
                                        </p:tgtEl>
                                        <p:attrNameLst>
                                          <p:attrName>ppt_y</p:attrName>
                                        </p:attrNameLst>
                                      </p:cBhvr>
                                    </p:anim>
                                    <p:animRot by="21600000">
                                      <p:cBhvr>
                                        <p:cTn id="19" dur="1000" fill="hold">
                                          <p:stCondLst>
                                            <p:cond delay="0"/>
                                          </p:stCondLst>
                                        </p:cTn>
                                        <p:tgtEl>
                                          <p:spTgt spid="18436"/>
                                        </p:tgtEl>
                                        <p:attrNameLst>
                                          <p:attrName>r</p:attrName>
                                        </p:attrNameLst>
                                      </p:cBhvr>
                                    </p:animRot>
                                  </p:childTnLst>
                                </p:cTn>
                              </p:par>
                            </p:childTnLst>
                          </p:cTn>
                        </p:par>
                      </p:childTnLst>
                    </p:cTn>
                  </p:par>
                </p:childTnLst>
              </p:cTn>
              <p:nextCondLst>
                <p:cond evt="onClick" delay="0">
                  <p:tgtEl>
                    <p:spTgt spid="18438"/>
                  </p:tgtEl>
                </p:cond>
              </p:nextCondLst>
            </p:seq>
          </p:childTnLst>
        </p:cTn>
      </p:par>
    </p:tnLst>
    <p:bldLst>
      <p:bldP spid="18435" grpId="0"/>
      <p:bldP spid="184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a:effectLst>
                  <a:outerShdw blurRad="38100" dist="38100" dir="2700000" algn="tl">
                    <a:srgbClr val="C0C0C0"/>
                  </a:outerShdw>
                </a:effectLst>
                <a:latin typeface="Comic Sans MS" pitchFamily="66" charset="0"/>
              </a:rPr>
              <a:t>Make sentences</a:t>
            </a:r>
          </a:p>
        </p:txBody>
      </p:sp>
      <p:sp>
        <p:nvSpPr>
          <p:cNvPr id="19459" name="Text Box 3"/>
          <p:cNvSpPr txBox="1">
            <a:spLocks noChangeArrowheads="1"/>
          </p:cNvSpPr>
          <p:nvPr/>
        </p:nvSpPr>
        <p:spPr bwMode="auto">
          <a:xfrm>
            <a:off x="533400" y="1676400"/>
            <a:ext cx="6648450" cy="1754188"/>
          </a:xfrm>
          <a:prstGeom prst="rect">
            <a:avLst/>
          </a:prstGeom>
          <a:noFill/>
          <a:ln w="9525">
            <a:noFill/>
            <a:miter lim="800000"/>
            <a:headEnd/>
            <a:tailEnd/>
          </a:ln>
        </p:spPr>
        <p:txBody>
          <a:bodyPr wrap="none">
            <a:spAutoFit/>
          </a:bodyPr>
          <a:lstStyle/>
          <a:p>
            <a:endParaRPr lang="es-ES" sz="3600"/>
          </a:p>
          <a:p>
            <a:r>
              <a:rPr lang="es-ES" sz="3600"/>
              <a:t>Football is ________________ </a:t>
            </a:r>
          </a:p>
          <a:p>
            <a:r>
              <a:rPr lang="es-ES" sz="3600"/>
              <a:t>(popular) volleyball. </a:t>
            </a:r>
          </a:p>
        </p:txBody>
      </p:sp>
      <p:sp>
        <p:nvSpPr>
          <p:cNvPr id="19460" name="Text Box 4"/>
          <p:cNvSpPr txBox="1">
            <a:spLocks noChangeArrowheads="1"/>
          </p:cNvSpPr>
          <p:nvPr/>
        </p:nvSpPr>
        <p:spPr bwMode="auto">
          <a:xfrm>
            <a:off x="2819400" y="2209800"/>
            <a:ext cx="4229100"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more popular than</a:t>
            </a:r>
          </a:p>
        </p:txBody>
      </p:sp>
      <p:sp>
        <p:nvSpPr>
          <p:cNvPr id="19461"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9462"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9463"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500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9461"/>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9459"/>
                                        </p:tgtEl>
                                        <p:attrNameLst>
                                          <p:attrName>style.visibility</p:attrName>
                                        </p:attrNameLst>
                                      </p:cBhvr>
                                      <p:to>
                                        <p:strVal val="visible"/>
                                      </p:to>
                                    </p:set>
                                    <p:anim by="(-#ppt_w*2)" calcmode="lin" valueType="num">
                                      <p:cBhvr rctx="PPT">
                                        <p:cTn id="7" dur="500" autoRev="1" fill="hold">
                                          <p:stCondLst>
                                            <p:cond delay="0"/>
                                          </p:stCondLst>
                                        </p:cTn>
                                        <p:tgtEl>
                                          <p:spTgt spid="19459"/>
                                        </p:tgtEl>
                                        <p:attrNameLst>
                                          <p:attrName>ppt_w</p:attrName>
                                        </p:attrNameLst>
                                      </p:cBhvr>
                                    </p:anim>
                                    <p:anim by="(#ppt_w*0.50)" calcmode="lin" valueType="num">
                                      <p:cBhvr>
                                        <p:cTn id="8" dur="500" decel="50000" autoRev="1" fill="hold">
                                          <p:stCondLst>
                                            <p:cond delay="0"/>
                                          </p:stCondLst>
                                        </p:cTn>
                                        <p:tgtEl>
                                          <p:spTgt spid="19459"/>
                                        </p:tgtEl>
                                        <p:attrNameLst>
                                          <p:attrName>ppt_x</p:attrName>
                                        </p:attrNameLst>
                                      </p:cBhvr>
                                    </p:anim>
                                    <p:anim from="(-#ppt_h/2)" to="(#ppt_y)" calcmode="lin" valueType="num">
                                      <p:cBhvr>
                                        <p:cTn id="9" dur="1000" fill="hold">
                                          <p:stCondLst>
                                            <p:cond delay="0"/>
                                          </p:stCondLst>
                                        </p:cTn>
                                        <p:tgtEl>
                                          <p:spTgt spid="19459"/>
                                        </p:tgtEl>
                                        <p:attrNameLst>
                                          <p:attrName>ppt_y</p:attrName>
                                        </p:attrNameLst>
                                      </p:cBhvr>
                                    </p:anim>
                                    <p:animRot by="21600000">
                                      <p:cBhvr>
                                        <p:cTn id="10" dur="1000" fill="hold">
                                          <p:stCondLst>
                                            <p:cond delay="0"/>
                                          </p:stCondLst>
                                        </p:cTn>
                                        <p:tgtEl>
                                          <p:spTgt spid="19459"/>
                                        </p:tgtEl>
                                        <p:attrNameLst>
                                          <p:attrName>r</p:attrName>
                                        </p:attrNameLst>
                                      </p:cBhvr>
                                    </p:animRot>
                                  </p:childTnLst>
                                </p:cTn>
                              </p:par>
                            </p:childTnLst>
                          </p:cTn>
                        </p:par>
                      </p:childTnLst>
                    </p:cTn>
                  </p:par>
                </p:childTnLst>
              </p:cTn>
              <p:nextCondLst>
                <p:cond evt="onClick" delay="0">
                  <p:tgtEl>
                    <p:spTgt spid="19461"/>
                  </p:tgtEl>
                </p:cond>
              </p:nextCondLst>
            </p:seq>
            <p:seq concurrent="1" nextAc="seek">
              <p:cTn id="11" restart="whenNotActive" fill="hold" evtFilter="cancelBubble" nodeType="interactiveSeq">
                <p:stCondLst>
                  <p:cond evt="onClick" delay="0">
                    <p:tgtEl>
                      <p:spTgt spid="19462"/>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19460"/>
                                        </p:tgtEl>
                                        <p:attrNameLst>
                                          <p:attrName>style.visibility</p:attrName>
                                        </p:attrNameLst>
                                      </p:cBhvr>
                                      <p:to>
                                        <p:strVal val="visible"/>
                                      </p:to>
                                    </p:set>
                                    <p:anim by="(-#ppt_w*2)" calcmode="lin" valueType="num">
                                      <p:cBhvr rctx="PPT">
                                        <p:cTn id="16" dur="500" autoRev="1" fill="hold">
                                          <p:stCondLst>
                                            <p:cond delay="0"/>
                                          </p:stCondLst>
                                        </p:cTn>
                                        <p:tgtEl>
                                          <p:spTgt spid="19460"/>
                                        </p:tgtEl>
                                        <p:attrNameLst>
                                          <p:attrName>ppt_w</p:attrName>
                                        </p:attrNameLst>
                                      </p:cBhvr>
                                    </p:anim>
                                    <p:anim by="(#ppt_w*0.50)" calcmode="lin" valueType="num">
                                      <p:cBhvr>
                                        <p:cTn id="17" dur="500" decel="50000" autoRev="1" fill="hold">
                                          <p:stCondLst>
                                            <p:cond delay="0"/>
                                          </p:stCondLst>
                                        </p:cTn>
                                        <p:tgtEl>
                                          <p:spTgt spid="19460"/>
                                        </p:tgtEl>
                                        <p:attrNameLst>
                                          <p:attrName>ppt_x</p:attrName>
                                        </p:attrNameLst>
                                      </p:cBhvr>
                                    </p:anim>
                                    <p:anim from="(-#ppt_h/2)" to="(#ppt_y)" calcmode="lin" valueType="num">
                                      <p:cBhvr>
                                        <p:cTn id="18" dur="1000" fill="hold">
                                          <p:stCondLst>
                                            <p:cond delay="0"/>
                                          </p:stCondLst>
                                        </p:cTn>
                                        <p:tgtEl>
                                          <p:spTgt spid="19460"/>
                                        </p:tgtEl>
                                        <p:attrNameLst>
                                          <p:attrName>ppt_y</p:attrName>
                                        </p:attrNameLst>
                                      </p:cBhvr>
                                    </p:anim>
                                    <p:animRot by="21600000">
                                      <p:cBhvr>
                                        <p:cTn id="19" dur="1000" fill="hold">
                                          <p:stCondLst>
                                            <p:cond delay="0"/>
                                          </p:stCondLst>
                                        </p:cTn>
                                        <p:tgtEl>
                                          <p:spTgt spid="19460"/>
                                        </p:tgtEl>
                                        <p:attrNameLst>
                                          <p:attrName>r</p:attrName>
                                        </p:attrNameLst>
                                      </p:cBhvr>
                                    </p:animRot>
                                  </p:childTnLst>
                                </p:cTn>
                              </p:par>
                            </p:childTnLst>
                          </p:cTn>
                        </p:par>
                      </p:childTnLst>
                    </p:cTn>
                  </p:par>
                </p:childTnLst>
              </p:cTn>
              <p:nextCondLst>
                <p:cond evt="onClick" delay="0">
                  <p:tgtEl>
                    <p:spTgt spid="19462"/>
                  </p:tgtEl>
                </p:cond>
              </p:nextCondLst>
            </p:seq>
          </p:childTnLst>
        </p:cTn>
      </p:par>
    </p:tnLst>
    <p:bldLst>
      <p:bldP spid="19459" grpId="0"/>
      <p:bldP spid="194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20483" name="Text Box 3"/>
          <p:cNvSpPr txBox="1">
            <a:spLocks noChangeArrowheads="1"/>
          </p:cNvSpPr>
          <p:nvPr/>
        </p:nvSpPr>
        <p:spPr bwMode="auto">
          <a:xfrm>
            <a:off x="228600" y="1828800"/>
            <a:ext cx="8648700" cy="2308225"/>
          </a:xfrm>
          <a:prstGeom prst="rect">
            <a:avLst/>
          </a:prstGeom>
          <a:noFill/>
          <a:ln w="9525">
            <a:noFill/>
            <a:miter lim="800000"/>
            <a:headEnd/>
            <a:tailEnd/>
          </a:ln>
          <a:effectLst/>
        </p:spPr>
        <p:txBody>
          <a:bodyPr wrap="none">
            <a:spAutoFit/>
          </a:bodyPr>
          <a:lstStyle/>
          <a:p>
            <a:pPr algn="ctr">
              <a:defRPr/>
            </a:pPr>
            <a:endParaRPr lang="es-ES" sz="3600" dirty="0"/>
          </a:p>
          <a:p>
            <a:pPr algn="ctr">
              <a:defRPr/>
            </a:pPr>
            <a:r>
              <a:rPr lang="en-US" sz="3600" dirty="0"/>
              <a:t>Who is shorter than / the shortest person </a:t>
            </a:r>
          </a:p>
          <a:p>
            <a:pPr algn="ctr">
              <a:defRPr/>
            </a:pPr>
            <a:r>
              <a:rPr lang="en-US" sz="3600" dirty="0"/>
              <a:t>in your family? </a:t>
            </a:r>
          </a:p>
          <a:p>
            <a:pPr algn="ctr">
              <a:defRPr/>
            </a:pPr>
            <a:endParaRPr lang="en-GB" sz="3600" b="1" dirty="0">
              <a:effectLst>
                <a:outerShdw blurRad="38100" dist="38100" dir="2700000" algn="tl">
                  <a:srgbClr val="FFFFFF"/>
                </a:outerShdw>
              </a:effectLst>
              <a:latin typeface="Comic Sans MS" pitchFamily="66" charset="0"/>
            </a:endParaRPr>
          </a:p>
        </p:txBody>
      </p:sp>
      <p:sp>
        <p:nvSpPr>
          <p:cNvPr id="20484" name="Text Box 4"/>
          <p:cNvSpPr txBox="1">
            <a:spLocks noChangeArrowheads="1"/>
          </p:cNvSpPr>
          <p:nvPr/>
        </p:nvSpPr>
        <p:spPr bwMode="auto">
          <a:xfrm>
            <a:off x="2895600" y="4267200"/>
            <a:ext cx="3101975" cy="646113"/>
          </a:xfrm>
          <a:prstGeom prst="rect">
            <a:avLst/>
          </a:prstGeom>
          <a:noFill/>
          <a:ln w="9525">
            <a:noFill/>
            <a:miter lim="800000"/>
            <a:headEnd/>
            <a:tailEnd/>
          </a:ln>
          <a:effectLst/>
        </p:spPr>
        <p:txBody>
          <a:bodyPr wrap="none">
            <a:spAutoFit/>
          </a:bodyPr>
          <a:lstStyle/>
          <a:p>
            <a:pPr>
              <a:defRPr/>
            </a:pPr>
            <a:r>
              <a:rPr lang="en-US" sz="3600" b="1" dirty="0">
                <a:effectLst>
                  <a:outerShdw blurRad="38100" dist="38100" dir="2700000" algn="tl">
                    <a:srgbClr val="FFFFFF"/>
                  </a:outerShdw>
                </a:effectLst>
                <a:latin typeface="Comic Sans MS" pitchFamily="66" charset="0"/>
              </a:rPr>
              <a:t>The shortest</a:t>
            </a:r>
            <a:endParaRPr lang="en-GB" sz="3600" b="1" dirty="0">
              <a:effectLst>
                <a:outerShdw blurRad="38100" dist="38100" dir="2700000" algn="tl">
                  <a:srgbClr val="FFFFFF"/>
                </a:outerShdw>
              </a:effectLst>
              <a:latin typeface="Comic Sans MS" pitchFamily="66" charset="0"/>
            </a:endParaRPr>
          </a:p>
        </p:txBody>
      </p:sp>
      <p:sp>
        <p:nvSpPr>
          <p:cNvPr id="20485"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0486"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0487"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100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0485"/>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0483"/>
                                        </p:tgtEl>
                                        <p:attrNameLst>
                                          <p:attrName>style.visibility</p:attrName>
                                        </p:attrNameLst>
                                      </p:cBhvr>
                                      <p:to>
                                        <p:strVal val="visible"/>
                                      </p:to>
                                    </p:set>
                                    <p:anim by="(-#ppt_w*2)" calcmode="lin" valueType="num">
                                      <p:cBhvr rctx="PPT">
                                        <p:cTn id="7" dur="500" autoRev="1" fill="hold">
                                          <p:stCondLst>
                                            <p:cond delay="0"/>
                                          </p:stCondLst>
                                        </p:cTn>
                                        <p:tgtEl>
                                          <p:spTgt spid="20483"/>
                                        </p:tgtEl>
                                        <p:attrNameLst>
                                          <p:attrName>ppt_w</p:attrName>
                                        </p:attrNameLst>
                                      </p:cBhvr>
                                    </p:anim>
                                    <p:anim by="(#ppt_w*0.50)" calcmode="lin" valueType="num">
                                      <p:cBhvr>
                                        <p:cTn id="8" dur="500" decel="50000" autoRev="1" fill="hold">
                                          <p:stCondLst>
                                            <p:cond delay="0"/>
                                          </p:stCondLst>
                                        </p:cTn>
                                        <p:tgtEl>
                                          <p:spTgt spid="20483"/>
                                        </p:tgtEl>
                                        <p:attrNameLst>
                                          <p:attrName>ppt_x</p:attrName>
                                        </p:attrNameLst>
                                      </p:cBhvr>
                                    </p:anim>
                                    <p:anim from="(-#ppt_h/2)" to="(#ppt_y)" calcmode="lin" valueType="num">
                                      <p:cBhvr>
                                        <p:cTn id="9" dur="1000" fill="hold">
                                          <p:stCondLst>
                                            <p:cond delay="0"/>
                                          </p:stCondLst>
                                        </p:cTn>
                                        <p:tgtEl>
                                          <p:spTgt spid="20483"/>
                                        </p:tgtEl>
                                        <p:attrNameLst>
                                          <p:attrName>ppt_y</p:attrName>
                                        </p:attrNameLst>
                                      </p:cBhvr>
                                    </p:anim>
                                    <p:animRot by="21600000">
                                      <p:cBhvr>
                                        <p:cTn id="10" dur="1000" fill="hold">
                                          <p:stCondLst>
                                            <p:cond delay="0"/>
                                          </p:stCondLst>
                                        </p:cTn>
                                        <p:tgtEl>
                                          <p:spTgt spid="20483"/>
                                        </p:tgtEl>
                                        <p:attrNameLst>
                                          <p:attrName>r</p:attrName>
                                        </p:attrNameLst>
                                      </p:cBhvr>
                                    </p:animRot>
                                  </p:childTnLst>
                                </p:cTn>
                              </p:par>
                            </p:childTnLst>
                          </p:cTn>
                        </p:par>
                      </p:childTnLst>
                    </p:cTn>
                  </p:par>
                </p:childTnLst>
              </p:cTn>
              <p:nextCondLst>
                <p:cond evt="onClick" delay="0">
                  <p:tgtEl>
                    <p:spTgt spid="20485"/>
                  </p:tgtEl>
                </p:cond>
              </p:nextCondLst>
            </p:seq>
            <p:seq concurrent="1" nextAc="seek">
              <p:cTn id="11" restart="whenNotActive" fill="hold" evtFilter="cancelBubble" nodeType="interactiveSeq">
                <p:stCondLst>
                  <p:cond evt="onClick" delay="0">
                    <p:tgtEl>
                      <p:spTgt spid="20486"/>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0484"/>
                                        </p:tgtEl>
                                        <p:attrNameLst>
                                          <p:attrName>style.visibility</p:attrName>
                                        </p:attrNameLst>
                                      </p:cBhvr>
                                      <p:to>
                                        <p:strVal val="visible"/>
                                      </p:to>
                                    </p:set>
                                    <p:anim by="(-#ppt_w*2)" calcmode="lin" valueType="num">
                                      <p:cBhvr rctx="PPT">
                                        <p:cTn id="16" dur="500" autoRev="1" fill="hold">
                                          <p:stCondLst>
                                            <p:cond delay="0"/>
                                          </p:stCondLst>
                                        </p:cTn>
                                        <p:tgtEl>
                                          <p:spTgt spid="20484"/>
                                        </p:tgtEl>
                                        <p:attrNameLst>
                                          <p:attrName>ppt_w</p:attrName>
                                        </p:attrNameLst>
                                      </p:cBhvr>
                                    </p:anim>
                                    <p:anim by="(#ppt_w*0.50)" calcmode="lin" valueType="num">
                                      <p:cBhvr>
                                        <p:cTn id="17" dur="500" decel="50000" autoRev="1" fill="hold">
                                          <p:stCondLst>
                                            <p:cond delay="0"/>
                                          </p:stCondLst>
                                        </p:cTn>
                                        <p:tgtEl>
                                          <p:spTgt spid="20484"/>
                                        </p:tgtEl>
                                        <p:attrNameLst>
                                          <p:attrName>ppt_x</p:attrName>
                                        </p:attrNameLst>
                                      </p:cBhvr>
                                    </p:anim>
                                    <p:anim from="(-#ppt_h/2)" to="(#ppt_y)" calcmode="lin" valueType="num">
                                      <p:cBhvr>
                                        <p:cTn id="18" dur="1000" fill="hold">
                                          <p:stCondLst>
                                            <p:cond delay="0"/>
                                          </p:stCondLst>
                                        </p:cTn>
                                        <p:tgtEl>
                                          <p:spTgt spid="20484"/>
                                        </p:tgtEl>
                                        <p:attrNameLst>
                                          <p:attrName>ppt_y</p:attrName>
                                        </p:attrNameLst>
                                      </p:cBhvr>
                                    </p:anim>
                                    <p:animRot by="21600000">
                                      <p:cBhvr>
                                        <p:cTn id="19" dur="1000" fill="hold">
                                          <p:stCondLst>
                                            <p:cond delay="0"/>
                                          </p:stCondLst>
                                        </p:cTn>
                                        <p:tgtEl>
                                          <p:spTgt spid="20484"/>
                                        </p:tgtEl>
                                        <p:attrNameLst>
                                          <p:attrName>r</p:attrName>
                                        </p:attrNameLst>
                                      </p:cBhvr>
                                    </p:animRot>
                                  </p:childTnLst>
                                </p:cTn>
                              </p:par>
                            </p:childTnLst>
                          </p:cTn>
                        </p:par>
                      </p:childTnLst>
                    </p:cTn>
                  </p:par>
                </p:childTnLst>
              </p:cTn>
              <p:nextCondLst>
                <p:cond evt="onClick" delay="0">
                  <p:tgtEl>
                    <p:spTgt spid="20486"/>
                  </p:tgtEl>
                </p:cond>
              </p:nextCondLst>
            </p:seq>
          </p:childTnLst>
        </p:cTn>
      </p:par>
    </p:tnLst>
    <p:bldLst>
      <p:bldP spid="20483" grpId="0"/>
      <p:bldP spid="204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21507" name="Text Box 3"/>
          <p:cNvSpPr txBox="1">
            <a:spLocks noChangeArrowheads="1"/>
          </p:cNvSpPr>
          <p:nvPr/>
        </p:nvSpPr>
        <p:spPr bwMode="auto">
          <a:xfrm>
            <a:off x="762000" y="1828800"/>
            <a:ext cx="7673975" cy="1754188"/>
          </a:xfrm>
          <a:prstGeom prst="rect">
            <a:avLst/>
          </a:prstGeom>
          <a:noFill/>
          <a:ln w="9525">
            <a:noFill/>
            <a:miter lim="800000"/>
            <a:headEnd/>
            <a:tailEnd/>
          </a:ln>
        </p:spPr>
        <p:txBody>
          <a:bodyPr wrap="none">
            <a:spAutoFit/>
          </a:bodyPr>
          <a:lstStyle/>
          <a:p>
            <a:endParaRPr lang="es-ES" sz="3600"/>
          </a:p>
          <a:p>
            <a:r>
              <a:rPr lang="en-US" sz="3600"/>
              <a:t>-Lara is a very pretty girl. </a:t>
            </a:r>
          </a:p>
          <a:p>
            <a:r>
              <a:rPr lang="en-US" sz="3600"/>
              <a:t>-She is _________________I know. </a:t>
            </a:r>
          </a:p>
        </p:txBody>
      </p:sp>
      <p:sp>
        <p:nvSpPr>
          <p:cNvPr id="21508" name="Text Box 4"/>
          <p:cNvSpPr txBox="1">
            <a:spLocks noChangeArrowheads="1"/>
          </p:cNvSpPr>
          <p:nvPr/>
        </p:nvSpPr>
        <p:spPr bwMode="auto">
          <a:xfrm>
            <a:off x="2286000" y="2895600"/>
            <a:ext cx="4144963"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prettiest girl</a:t>
            </a:r>
          </a:p>
        </p:txBody>
      </p:sp>
      <p:sp>
        <p:nvSpPr>
          <p:cNvPr id="21509"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1510"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1511"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200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1509"/>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1507"/>
                                        </p:tgtEl>
                                        <p:attrNameLst>
                                          <p:attrName>style.visibility</p:attrName>
                                        </p:attrNameLst>
                                      </p:cBhvr>
                                      <p:to>
                                        <p:strVal val="visible"/>
                                      </p:to>
                                    </p:set>
                                    <p:anim by="(-#ppt_w*2)" calcmode="lin" valueType="num">
                                      <p:cBhvr rctx="PPT">
                                        <p:cTn id="7" dur="500" autoRev="1" fill="hold">
                                          <p:stCondLst>
                                            <p:cond delay="0"/>
                                          </p:stCondLst>
                                        </p:cTn>
                                        <p:tgtEl>
                                          <p:spTgt spid="21507"/>
                                        </p:tgtEl>
                                        <p:attrNameLst>
                                          <p:attrName>ppt_w</p:attrName>
                                        </p:attrNameLst>
                                      </p:cBhvr>
                                    </p:anim>
                                    <p:anim by="(#ppt_w*0.50)" calcmode="lin" valueType="num">
                                      <p:cBhvr>
                                        <p:cTn id="8" dur="500" decel="50000" autoRev="1" fill="hold">
                                          <p:stCondLst>
                                            <p:cond delay="0"/>
                                          </p:stCondLst>
                                        </p:cTn>
                                        <p:tgtEl>
                                          <p:spTgt spid="21507"/>
                                        </p:tgtEl>
                                        <p:attrNameLst>
                                          <p:attrName>ppt_x</p:attrName>
                                        </p:attrNameLst>
                                      </p:cBhvr>
                                    </p:anim>
                                    <p:anim from="(-#ppt_h/2)" to="(#ppt_y)" calcmode="lin" valueType="num">
                                      <p:cBhvr>
                                        <p:cTn id="9" dur="1000" fill="hold">
                                          <p:stCondLst>
                                            <p:cond delay="0"/>
                                          </p:stCondLst>
                                        </p:cTn>
                                        <p:tgtEl>
                                          <p:spTgt spid="21507"/>
                                        </p:tgtEl>
                                        <p:attrNameLst>
                                          <p:attrName>ppt_y</p:attrName>
                                        </p:attrNameLst>
                                      </p:cBhvr>
                                    </p:anim>
                                    <p:animRot by="21600000">
                                      <p:cBhvr>
                                        <p:cTn id="10" dur="1000" fill="hold">
                                          <p:stCondLst>
                                            <p:cond delay="0"/>
                                          </p:stCondLst>
                                        </p:cTn>
                                        <p:tgtEl>
                                          <p:spTgt spid="21507"/>
                                        </p:tgtEl>
                                        <p:attrNameLst>
                                          <p:attrName>r</p:attrName>
                                        </p:attrNameLst>
                                      </p:cBhvr>
                                    </p:animRot>
                                  </p:childTnLst>
                                </p:cTn>
                              </p:par>
                            </p:childTnLst>
                          </p:cTn>
                        </p:par>
                      </p:childTnLst>
                    </p:cTn>
                  </p:par>
                </p:childTnLst>
              </p:cTn>
              <p:nextCondLst>
                <p:cond evt="onClick" delay="0">
                  <p:tgtEl>
                    <p:spTgt spid="21509"/>
                  </p:tgtEl>
                </p:cond>
              </p:nextCondLst>
            </p:seq>
            <p:seq concurrent="1" nextAc="seek">
              <p:cTn id="11" restart="whenNotActive" fill="hold" evtFilter="cancelBubble" nodeType="interactiveSeq">
                <p:stCondLst>
                  <p:cond evt="onClick" delay="0">
                    <p:tgtEl>
                      <p:spTgt spid="21510"/>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1508"/>
                                        </p:tgtEl>
                                        <p:attrNameLst>
                                          <p:attrName>style.visibility</p:attrName>
                                        </p:attrNameLst>
                                      </p:cBhvr>
                                      <p:to>
                                        <p:strVal val="visible"/>
                                      </p:to>
                                    </p:set>
                                    <p:anim by="(-#ppt_w*2)" calcmode="lin" valueType="num">
                                      <p:cBhvr rctx="PPT">
                                        <p:cTn id="16" dur="500" autoRev="1" fill="hold">
                                          <p:stCondLst>
                                            <p:cond delay="0"/>
                                          </p:stCondLst>
                                        </p:cTn>
                                        <p:tgtEl>
                                          <p:spTgt spid="21508"/>
                                        </p:tgtEl>
                                        <p:attrNameLst>
                                          <p:attrName>ppt_w</p:attrName>
                                        </p:attrNameLst>
                                      </p:cBhvr>
                                    </p:anim>
                                    <p:anim by="(#ppt_w*0.50)" calcmode="lin" valueType="num">
                                      <p:cBhvr>
                                        <p:cTn id="17" dur="500" decel="50000" autoRev="1" fill="hold">
                                          <p:stCondLst>
                                            <p:cond delay="0"/>
                                          </p:stCondLst>
                                        </p:cTn>
                                        <p:tgtEl>
                                          <p:spTgt spid="21508"/>
                                        </p:tgtEl>
                                        <p:attrNameLst>
                                          <p:attrName>ppt_x</p:attrName>
                                        </p:attrNameLst>
                                      </p:cBhvr>
                                    </p:anim>
                                    <p:anim from="(-#ppt_h/2)" to="(#ppt_y)" calcmode="lin" valueType="num">
                                      <p:cBhvr>
                                        <p:cTn id="18" dur="1000" fill="hold">
                                          <p:stCondLst>
                                            <p:cond delay="0"/>
                                          </p:stCondLst>
                                        </p:cTn>
                                        <p:tgtEl>
                                          <p:spTgt spid="21508"/>
                                        </p:tgtEl>
                                        <p:attrNameLst>
                                          <p:attrName>ppt_y</p:attrName>
                                        </p:attrNameLst>
                                      </p:cBhvr>
                                    </p:anim>
                                    <p:animRot by="21600000">
                                      <p:cBhvr>
                                        <p:cTn id="19" dur="1000" fill="hold">
                                          <p:stCondLst>
                                            <p:cond delay="0"/>
                                          </p:stCondLst>
                                        </p:cTn>
                                        <p:tgtEl>
                                          <p:spTgt spid="21508"/>
                                        </p:tgtEl>
                                        <p:attrNameLst>
                                          <p:attrName>r</p:attrName>
                                        </p:attrNameLst>
                                      </p:cBhvr>
                                    </p:animRot>
                                  </p:childTnLst>
                                </p:cTn>
                              </p:par>
                            </p:childTnLst>
                          </p:cTn>
                        </p:par>
                      </p:childTnLst>
                    </p:cTn>
                  </p:par>
                </p:childTnLst>
              </p:cTn>
              <p:nextCondLst>
                <p:cond evt="onClick" delay="0">
                  <p:tgtEl>
                    <p:spTgt spid="21510"/>
                  </p:tgtEl>
                </p:cond>
              </p:nextCondLst>
            </p:seq>
          </p:childTnLst>
        </p:cTn>
      </p:par>
    </p:tnLst>
    <p:bldLst>
      <p:bldP spid="21507" grpId="0"/>
      <p:bldP spid="215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22531" name="Text Box 3"/>
          <p:cNvSpPr txBox="1">
            <a:spLocks noChangeArrowheads="1"/>
          </p:cNvSpPr>
          <p:nvPr/>
        </p:nvSpPr>
        <p:spPr bwMode="auto">
          <a:xfrm>
            <a:off x="762000" y="1828800"/>
            <a:ext cx="7366000" cy="1754188"/>
          </a:xfrm>
          <a:prstGeom prst="rect">
            <a:avLst/>
          </a:prstGeom>
          <a:noFill/>
          <a:ln w="9525">
            <a:noFill/>
            <a:miter lim="800000"/>
            <a:headEnd/>
            <a:tailEnd/>
          </a:ln>
        </p:spPr>
        <p:txBody>
          <a:bodyPr wrap="none">
            <a:spAutoFit/>
          </a:bodyPr>
          <a:lstStyle/>
          <a:p>
            <a:endParaRPr lang="es-ES" sz="3600"/>
          </a:p>
          <a:p>
            <a:r>
              <a:rPr lang="en-US" sz="3600"/>
              <a:t>My cousin is very tall. </a:t>
            </a:r>
          </a:p>
          <a:p>
            <a:r>
              <a:rPr lang="en-US" sz="3600"/>
              <a:t>He is _________________ I have. </a:t>
            </a:r>
          </a:p>
        </p:txBody>
      </p:sp>
      <p:sp>
        <p:nvSpPr>
          <p:cNvPr id="22532" name="Text Box 4"/>
          <p:cNvSpPr txBox="1">
            <a:spLocks noChangeArrowheads="1"/>
          </p:cNvSpPr>
          <p:nvPr/>
        </p:nvSpPr>
        <p:spPr bwMode="auto">
          <a:xfrm>
            <a:off x="2133600" y="2895600"/>
            <a:ext cx="4175125"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tallest cousin</a:t>
            </a:r>
          </a:p>
        </p:txBody>
      </p:sp>
      <p:sp>
        <p:nvSpPr>
          <p:cNvPr id="22533"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2534"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2535"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300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2533"/>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2531"/>
                                        </p:tgtEl>
                                        <p:attrNameLst>
                                          <p:attrName>style.visibility</p:attrName>
                                        </p:attrNameLst>
                                      </p:cBhvr>
                                      <p:to>
                                        <p:strVal val="visible"/>
                                      </p:to>
                                    </p:set>
                                    <p:anim by="(-#ppt_w*2)" calcmode="lin" valueType="num">
                                      <p:cBhvr rctx="PPT">
                                        <p:cTn id="7" dur="500" autoRev="1" fill="hold">
                                          <p:stCondLst>
                                            <p:cond delay="0"/>
                                          </p:stCondLst>
                                        </p:cTn>
                                        <p:tgtEl>
                                          <p:spTgt spid="22531"/>
                                        </p:tgtEl>
                                        <p:attrNameLst>
                                          <p:attrName>ppt_w</p:attrName>
                                        </p:attrNameLst>
                                      </p:cBhvr>
                                    </p:anim>
                                    <p:anim by="(#ppt_w*0.50)" calcmode="lin" valueType="num">
                                      <p:cBhvr>
                                        <p:cTn id="8" dur="500" decel="50000" autoRev="1" fill="hold">
                                          <p:stCondLst>
                                            <p:cond delay="0"/>
                                          </p:stCondLst>
                                        </p:cTn>
                                        <p:tgtEl>
                                          <p:spTgt spid="22531"/>
                                        </p:tgtEl>
                                        <p:attrNameLst>
                                          <p:attrName>ppt_x</p:attrName>
                                        </p:attrNameLst>
                                      </p:cBhvr>
                                    </p:anim>
                                    <p:anim from="(-#ppt_h/2)" to="(#ppt_y)" calcmode="lin" valueType="num">
                                      <p:cBhvr>
                                        <p:cTn id="9" dur="1000" fill="hold">
                                          <p:stCondLst>
                                            <p:cond delay="0"/>
                                          </p:stCondLst>
                                        </p:cTn>
                                        <p:tgtEl>
                                          <p:spTgt spid="22531"/>
                                        </p:tgtEl>
                                        <p:attrNameLst>
                                          <p:attrName>ppt_y</p:attrName>
                                        </p:attrNameLst>
                                      </p:cBhvr>
                                    </p:anim>
                                    <p:animRot by="21600000">
                                      <p:cBhvr>
                                        <p:cTn id="10" dur="1000" fill="hold">
                                          <p:stCondLst>
                                            <p:cond delay="0"/>
                                          </p:stCondLst>
                                        </p:cTn>
                                        <p:tgtEl>
                                          <p:spTgt spid="22531"/>
                                        </p:tgtEl>
                                        <p:attrNameLst>
                                          <p:attrName>r</p:attrName>
                                        </p:attrNameLst>
                                      </p:cBhvr>
                                    </p:animRot>
                                  </p:childTnLst>
                                </p:cTn>
                              </p:par>
                            </p:childTnLst>
                          </p:cTn>
                        </p:par>
                      </p:childTnLst>
                    </p:cTn>
                  </p:par>
                </p:childTnLst>
              </p:cTn>
              <p:nextCondLst>
                <p:cond evt="onClick" delay="0">
                  <p:tgtEl>
                    <p:spTgt spid="22533"/>
                  </p:tgtEl>
                </p:cond>
              </p:nextCondLst>
            </p:seq>
            <p:seq concurrent="1" nextAc="seek">
              <p:cTn id="11" restart="whenNotActive" fill="hold" evtFilter="cancelBubble" nodeType="interactiveSeq">
                <p:stCondLst>
                  <p:cond evt="onClick" delay="0">
                    <p:tgtEl>
                      <p:spTgt spid="22534"/>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2532"/>
                                        </p:tgtEl>
                                        <p:attrNameLst>
                                          <p:attrName>style.visibility</p:attrName>
                                        </p:attrNameLst>
                                      </p:cBhvr>
                                      <p:to>
                                        <p:strVal val="visible"/>
                                      </p:to>
                                    </p:set>
                                    <p:anim by="(-#ppt_w*2)" calcmode="lin" valueType="num">
                                      <p:cBhvr rctx="PPT">
                                        <p:cTn id="16" dur="500" autoRev="1" fill="hold">
                                          <p:stCondLst>
                                            <p:cond delay="0"/>
                                          </p:stCondLst>
                                        </p:cTn>
                                        <p:tgtEl>
                                          <p:spTgt spid="22532"/>
                                        </p:tgtEl>
                                        <p:attrNameLst>
                                          <p:attrName>ppt_w</p:attrName>
                                        </p:attrNameLst>
                                      </p:cBhvr>
                                    </p:anim>
                                    <p:anim by="(#ppt_w*0.50)" calcmode="lin" valueType="num">
                                      <p:cBhvr>
                                        <p:cTn id="17" dur="500" decel="50000" autoRev="1" fill="hold">
                                          <p:stCondLst>
                                            <p:cond delay="0"/>
                                          </p:stCondLst>
                                        </p:cTn>
                                        <p:tgtEl>
                                          <p:spTgt spid="22532"/>
                                        </p:tgtEl>
                                        <p:attrNameLst>
                                          <p:attrName>ppt_x</p:attrName>
                                        </p:attrNameLst>
                                      </p:cBhvr>
                                    </p:anim>
                                    <p:anim from="(-#ppt_h/2)" to="(#ppt_y)" calcmode="lin" valueType="num">
                                      <p:cBhvr>
                                        <p:cTn id="18" dur="1000" fill="hold">
                                          <p:stCondLst>
                                            <p:cond delay="0"/>
                                          </p:stCondLst>
                                        </p:cTn>
                                        <p:tgtEl>
                                          <p:spTgt spid="22532"/>
                                        </p:tgtEl>
                                        <p:attrNameLst>
                                          <p:attrName>ppt_y</p:attrName>
                                        </p:attrNameLst>
                                      </p:cBhvr>
                                    </p:anim>
                                    <p:animRot by="21600000">
                                      <p:cBhvr>
                                        <p:cTn id="19" dur="1000" fill="hold">
                                          <p:stCondLst>
                                            <p:cond delay="0"/>
                                          </p:stCondLst>
                                        </p:cTn>
                                        <p:tgtEl>
                                          <p:spTgt spid="22532"/>
                                        </p:tgtEl>
                                        <p:attrNameLst>
                                          <p:attrName>r</p:attrName>
                                        </p:attrNameLst>
                                      </p:cBhvr>
                                    </p:animRot>
                                  </p:childTnLst>
                                </p:cTn>
                              </p:par>
                            </p:childTnLst>
                          </p:cTn>
                        </p:par>
                      </p:childTnLst>
                    </p:cTn>
                  </p:par>
                </p:childTnLst>
              </p:cTn>
              <p:nextCondLst>
                <p:cond evt="onClick" delay="0">
                  <p:tgtEl>
                    <p:spTgt spid="22534"/>
                  </p:tgtEl>
                </p:cond>
              </p:nextCondLst>
            </p:seq>
          </p:childTnLst>
        </p:cTn>
      </p:par>
    </p:tnLst>
    <p:bldLst>
      <p:bldP spid="22531" grpId="0"/>
      <p:bldP spid="225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2667000"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23555" name="Text Box 3"/>
          <p:cNvSpPr txBox="1">
            <a:spLocks noChangeArrowheads="1"/>
          </p:cNvSpPr>
          <p:nvPr/>
        </p:nvSpPr>
        <p:spPr bwMode="auto">
          <a:xfrm>
            <a:off x="2438400" y="1676400"/>
            <a:ext cx="6400800" cy="2308225"/>
          </a:xfrm>
          <a:prstGeom prst="rect">
            <a:avLst/>
          </a:prstGeom>
          <a:noFill/>
          <a:ln w="9525">
            <a:noFill/>
            <a:miter lim="800000"/>
            <a:headEnd/>
            <a:tailEnd/>
          </a:ln>
        </p:spPr>
        <p:txBody>
          <a:bodyPr>
            <a:spAutoFit/>
          </a:bodyPr>
          <a:lstStyle/>
          <a:p>
            <a:endParaRPr lang="es-ES" sz="3600"/>
          </a:p>
          <a:p>
            <a:r>
              <a:rPr lang="en-US" sz="3600"/>
              <a:t>-This house is very big. </a:t>
            </a:r>
          </a:p>
          <a:p>
            <a:r>
              <a:rPr lang="en-US" sz="3600"/>
              <a:t>- It is __________________</a:t>
            </a:r>
          </a:p>
          <a:p>
            <a:r>
              <a:rPr lang="en-US" sz="3600"/>
              <a:t>I’ve lived in. </a:t>
            </a:r>
          </a:p>
        </p:txBody>
      </p:sp>
      <p:sp>
        <p:nvSpPr>
          <p:cNvPr id="23556" name="Text Box 4"/>
          <p:cNvSpPr txBox="1">
            <a:spLocks noChangeArrowheads="1"/>
          </p:cNvSpPr>
          <p:nvPr/>
        </p:nvSpPr>
        <p:spPr bwMode="auto">
          <a:xfrm>
            <a:off x="3810000" y="2743200"/>
            <a:ext cx="4256088"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biggest house</a:t>
            </a:r>
          </a:p>
        </p:txBody>
      </p:sp>
      <p:sp>
        <p:nvSpPr>
          <p:cNvPr id="23557"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3558"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3559"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400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3557"/>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3555"/>
                                        </p:tgtEl>
                                        <p:attrNameLst>
                                          <p:attrName>style.visibility</p:attrName>
                                        </p:attrNameLst>
                                      </p:cBhvr>
                                      <p:to>
                                        <p:strVal val="visible"/>
                                      </p:to>
                                    </p:set>
                                    <p:anim by="(-#ppt_w*2)" calcmode="lin" valueType="num">
                                      <p:cBhvr rctx="PPT">
                                        <p:cTn id="7" dur="500" autoRev="1" fill="hold">
                                          <p:stCondLst>
                                            <p:cond delay="0"/>
                                          </p:stCondLst>
                                        </p:cTn>
                                        <p:tgtEl>
                                          <p:spTgt spid="23555"/>
                                        </p:tgtEl>
                                        <p:attrNameLst>
                                          <p:attrName>ppt_w</p:attrName>
                                        </p:attrNameLst>
                                      </p:cBhvr>
                                    </p:anim>
                                    <p:anim by="(#ppt_w*0.50)" calcmode="lin" valueType="num">
                                      <p:cBhvr>
                                        <p:cTn id="8" dur="500" decel="50000" autoRev="1" fill="hold">
                                          <p:stCondLst>
                                            <p:cond delay="0"/>
                                          </p:stCondLst>
                                        </p:cTn>
                                        <p:tgtEl>
                                          <p:spTgt spid="23555"/>
                                        </p:tgtEl>
                                        <p:attrNameLst>
                                          <p:attrName>ppt_x</p:attrName>
                                        </p:attrNameLst>
                                      </p:cBhvr>
                                    </p:anim>
                                    <p:anim from="(-#ppt_h/2)" to="(#ppt_y)" calcmode="lin" valueType="num">
                                      <p:cBhvr>
                                        <p:cTn id="9" dur="1000" fill="hold">
                                          <p:stCondLst>
                                            <p:cond delay="0"/>
                                          </p:stCondLst>
                                        </p:cTn>
                                        <p:tgtEl>
                                          <p:spTgt spid="23555"/>
                                        </p:tgtEl>
                                        <p:attrNameLst>
                                          <p:attrName>ppt_y</p:attrName>
                                        </p:attrNameLst>
                                      </p:cBhvr>
                                    </p:anim>
                                    <p:animRot by="21600000">
                                      <p:cBhvr>
                                        <p:cTn id="10" dur="1000" fill="hold">
                                          <p:stCondLst>
                                            <p:cond delay="0"/>
                                          </p:stCondLst>
                                        </p:cTn>
                                        <p:tgtEl>
                                          <p:spTgt spid="23555"/>
                                        </p:tgtEl>
                                        <p:attrNameLst>
                                          <p:attrName>r</p:attrName>
                                        </p:attrNameLst>
                                      </p:cBhvr>
                                    </p:animRot>
                                  </p:childTnLst>
                                </p:cTn>
                              </p:par>
                            </p:childTnLst>
                          </p:cTn>
                        </p:par>
                      </p:childTnLst>
                    </p:cTn>
                  </p:par>
                </p:childTnLst>
              </p:cTn>
              <p:nextCondLst>
                <p:cond evt="onClick" delay="0">
                  <p:tgtEl>
                    <p:spTgt spid="23557"/>
                  </p:tgtEl>
                </p:cond>
              </p:nextCondLst>
            </p:seq>
            <p:seq concurrent="1" nextAc="seek">
              <p:cTn id="11" restart="whenNotActive" fill="hold" evtFilter="cancelBubble" nodeType="interactiveSeq">
                <p:stCondLst>
                  <p:cond evt="onClick" delay="0">
                    <p:tgtEl>
                      <p:spTgt spid="23558"/>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3556"/>
                                        </p:tgtEl>
                                        <p:attrNameLst>
                                          <p:attrName>style.visibility</p:attrName>
                                        </p:attrNameLst>
                                      </p:cBhvr>
                                      <p:to>
                                        <p:strVal val="visible"/>
                                      </p:to>
                                    </p:set>
                                    <p:anim by="(-#ppt_w*2)" calcmode="lin" valueType="num">
                                      <p:cBhvr rctx="PPT">
                                        <p:cTn id="16" dur="500" autoRev="1" fill="hold">
                                          <p:stCondLst>
                                            <p:cond delay="0"/>
                                          </p:stCondLst>
                                        </p:cTn>
                                        <p:tgtEl>
                                          <p:spTgt spid="23556"/>
                                        </p:tgtEl>
                                        <p:attrNameLst>
                                          <p:attrName>ppt_w</p:attrName>
                                        </p:attrNameLst>
                                      </p:cBhvr>
                                    </p:anim>
                                    <p:anim by="(#ppt_w*0.50)" calcmode="lin" valueType="num">
                                      <p:cBhvr>
                                        <p:cTn id="17" dur="500" decel="50000" autoRev="1" fill="hold">
                                          <p:stCondLst>
                                            <p:cond delay="0"/>
                                          </p:stCondLst>
                                        </p:cTn>
                                        <p:tgtEl>
                                          <p:spTgt spid="23556"/>
                                        </p:tgtEl>
                                        <p:attrNameLst>
                                          <p:attrName>ppt_x</p:attrName>
                                        </p:attrNameLst>
                                      </p:cBhvr>
                                    </p:anim>
                                    <p:anim from="(-#ppt_h/2)" to="(#ppt_y)" calcmode="lin" valueType="num">
                                      <p:cBhvr>
                                        <p:cTn id="18" dur="1000" fill="hold">
                                          <p:stCondLst>
                                            <p:cond delay="0"/>
                                          </p:stCondLst>
                                        </p:cTn>
                                        <p:tgtEl>
                                          <p:spTgt spid="23556"/>
                                        </p:tgtEl>
                                        <p:attrNameLst>
                                          <p:attrName>ppt_y</p:attrName>
                                        </p:attrNameLst>
                                      </p:cBhvr>
                                    </p:anim>
                                    <p:animRot by="21600000">
                                      <p:cBhvr>
                                        <p:cTn id="19" dur="1000" fill="hold">
                                          <p:stCondLst>
                                            <p:cond delay="0"/>
                                          </p:stCondLst>
                                        </p:cTn>
                                        <p:tgtEl>
                                          <p:spTgt spid="23556"/>
                                        </p:tgtEl>
                                        <p:attrNameLst>
                                          <p:attrName>r</p:attrName>
                                        </p:attrNameLst>
                                      </p:cBhvr>
                                    </p:animRot>
                                  </p:childTnLst>
                                </p:cTn>
                              </p:par>
                            </p:childTnLst>
                          </p:cTn>
                        </p:par>
                      </p:childTnLst>
                    </p:cTn>
                  </p:par>
                </p:childTnLst>
              </p:cTn>
              <p:nextCondLst>
                <p:cond evt="onClick" delay="0">
                  <p:tgtEl>
                    <p:spTgt spid="23558"/>
                  </p:tgtEl>
                </p:cond>
              </p:nextCondLst>
            </p:seq>
          </p:childTnLst>
        </p:cTn>
      </p:par>
    </p:tnLst>
    <p:bldLst>
      <p:bldP spid="23555" grpId="0"/>
      <p:bldP spid="235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24579" name="Text Box 3"/>
          <p:cNvSpPr txBox="1">
            <a:spLocks noChangeArrowheads="1"/>
          </p:cNvSpPr>
          <p:nvPr/>
        </p:nvSpPr>
        <p:spPr bwMode="auto">
          <a:xfrm>
            <a:off x="1371600" y="1905000"/>
            <a:ext cx="6767513" cy="2308225"/>
          </a:xfrm>
          <a:prstGeom prst="rect">
            <a:avLst/>
          </a:prstGeom>
          <a:noFill/>
          <a:ln w="9525">
            <a:noFill/>
            <a:miter lim="800000"/>
            <a:headEnd/>
            <a:tailEnd/>
          </a:ln>
        </p:spPr>
        <p:txBody>
          <a:bodyPr wrap="none">
            <a:spAutoFit/>
          </a:bodyPr>
          <a:lstStyle/>
          <a:p>
            <a:endParaRPr lang="es-ES" sz="3600"/>
          </a:p>
          <a:p>
            <a:r>
              <a:rPr lang="en-US" sz="3600"/>
              <a:t>-He’s a very boring person. </a:t>
            </a:r>
          </a:p>
          <a:p>
            <a:r>
              <a:rPr lang="en-US" sz="3600"/>
              <a:t>-He’s _____________________</a:t>
            </a:r>
          </a:p>
          <a:p>
            <a:r>
              <a:rPr lang="en-US" sz="3600"/>
              <a:t> I know. </a:t>
            </a:r>
          </a:p>
        </p:txBody>
      </p:sp>
      <p:sp>
        <p:nvSpPr>
          <p:cNvPr id="24580" name="Text Box 4"/>
          <p:cNvSpPr txBox="1">
            <a:spLocks noChangeArrowheads="1"/>
          </p:cNvSpPr>
          <p:nvPr/>
        </p:nvSpPr>
        <p:spPr bwMode="auto">
          <a:xfrm>
            <a:off x="2590800" y="2971800"/>
            <a:ext cx="5462588"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most boring person</a:t>
            </a:r>
          </a:p>
        </p:txBody>
      </p:sp>
      <p:sp>
        <p:nvSpPr>
          <p:cNvPr id="24581"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4582"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dirty="0">
                <a:effectLst>
                  <a:outerShdw blurRad="38100" dist="38100" dir="2700000" algn="tl">
                    <a:srgbClr val="FFFFFF"/>
                  </a:outerShdw>
                </a:effectLst>
                <a:latin typeface="Comic Sans MS" pitchFamily="66" charset="0"/>
              </a:rPr>
              <a:t>Answer</a:t>
            </a:r>
            <a:endParaRPr lang="en-GB" sz="2800" b="1" dirty="0">
              <a:effectLst>
                <a:outerShdw blurRad="38100" dist="38100" dir="2700000" algn="tl">
                  <a:srgbClr val="FFFFFF"/>
                </a:outerShdw>
              </a:effectLst>
              <a:latin typeface="Comic Sans MS" pitchFamily="66" charset="0"/>
            </a:endParaRPr>
          </a:p>
        </p:txBody>
      </p:sp>
      <p:sp>
        <p:nvSpPr>
          <p:cNvPr id="24583"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500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4581"/>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4579"/>
                                        </p:tgtEl>
                                        <p:attrNameLst>
                                          <p:attrName>style.visibility</p:attrName>
                                        </p:attrNameLst>
                                      </p:cBhvr>
                                      <p:to>
                                        <p:strVal val="visible"/>
                                      </p:to>
                                    </p:set>
                                    <p:anim by="(-#ppt_w*2)" calcmode="lin" valueType="num">
                                      <p:cBhvr rctx="PPT">
                                        <p:cTn id="7" dur="500" autoRev="1" fill="hold">
                                          <p:stCondLst>
                                            <p:cond delay="0"/>
                                          </p:stCondLst>
                                        </p:cTn>
                                        <p:tgtEl>
                                          <p:spTgt spid="24579"/>
                                        </p:tgtEl>
                                        <p:attrNameLst>
                                          <p:attrName>ppt_w</p:attrName>
                                        </p:attrNameLst>
                                      </p:cBhvr>
                                    </p:anim>
                                    <p:anim by="(#ppt_w*0.50)" calcmode="lin" valueType="num">
                                      <p:cBhvr>
                                        <p:cTn id="8" dur="500" decel="50000" autoRev="1" fill="hold">
                                          <p:stCondLst>
                                            <p:cond delay="0"/>
                                          </p:stCondLst>
                                        </p:cTn>
                                        <p:tgtEl>
                                          <p:spTgt spid="24579"/>
                                        </p:tgtEl>
                                        <p:attrNameLst>
                                          <p:attrName>ppt_x</p:attrName>
                                        </p:attrNameLst>
                                      </p:cBhvr>
                                    </p:anim>
                                    <p:anim from="(-#ppt_h/2)" to="(#ppt_y)" calcmode="lin" valueType="num">
                                      <p:cBhvr>
                                        <p:cTn id="9" dur="1000" fill="hold">
                                          <p:stCondLst>
                                            <p:cond delay="0"/>
                                          </p:stCondLst>
                                        </p:cTn>
                                        <p:tgtEl>
                                          <p:spTgt spid="24579"/>
                                        </p:tgtEl>
                                        <p:attrNameLst>
                                          <p:attrName>ppt_y</p:attrName>
                                        </p:attrNameLst>
                                      </p:cBhvr>
                                    </p:anim>
                                    <p:animRot by="21600000">
                                      <p:cBhvr>
                                        <p:cTn id="10" dur="1000" fill="hold">
                                          <p:stCondLst>
                                            <p:cond delay="0"/>
                                          </p:stCondLst>
                                        </p:cTn>
                                        <p:tgtEl>
                                          <p:spTgt spid="24579"/>
                                        </p:tgtEl>
                                        <p:attrNameLst>
                                          <p:attrName>r</p:attrName>
                                        </p:attrNameLst>
                                      </p:cBhvr>
                                    </p:animRot>
                                  </p:childTnLst>
                                </p:cTn>
                              </p:par>
                            </p:childTnLst>
                          </p:cTn>
                        </p:par>
                      </p:childTnLst>
                    </p:cTn>
                  </p:par>
                </p:childTnLst>
              </p:cTn>
              <p:nextCondLst>
                <p:cond evt="onClick" delay="0">
                  <p:tgtEl>
                    <p:spTgt spid="24581"/>
                  </p:tgtEl>
                </p:cond>
              </p:nextCondLst>
            </p:seq>
            <p:seq concurrent="1" nextAc="seek">
              <p:cTn id="11" restart="whenNotActive" fill="hold" evtFilter="cancelBubble" nodeType="interactiveSeq">
                <p:stCondLst>
                  <p:cond evt="onClick" delay="0">
                    <p:tgtEl>
                      <p:spTgt spid="24582"/>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4580"/>
                                        </p:tgtEl>
                                        <p:attrNameLst>
                                          <p:attrName>style.visibility</p:attrName>
                                        </p:attrNameLst>
                                      </p:cBhvr>
                                      <p:to>
                                        <p:strVal val="visible"/>
                                      </p:to>
                                    </p:set>
                                    <p:anim by="(-#ppt_w*2)" calcmode="lin" valueType="num">
                                      <p:cBhvr rctx="PPT">
                                        <p:cTn id="16" dur="500" autoRev="1" fill="hold">
                                          <p:stCondLst>
                                            <p:cond delay="0"/>
                                          </p:stCondLst>
                                        </p:cTn>
                                        <p:tgtEl>
                                          <p:spTgt spid="24580"/>
                                        </p:tgtEl>
                                        <p:attrNameLst>
                                          <p:attrName>ppt_w</p:attrName>
                                        </p:attrNameLst>
                                      </p:cBhvr>
                                    </p:anim>
                                    <p:anim by="(#ppt_w*0.50)" calcmode="lin" valueType="num">
                                      <p:cBhvr>
                                        <p:cTn id="17" dur="500" decel="50000" autoRev="1" fill="hold">
                                          <p:stCondLst>
                                            <p:cond delay="0"/>
                                          </p:stCondLst>
                                        </p:cTn>
                                        <p:tgtEl>
                                          <p:spTgt spid="24580"/>
                                        </p:tgtEl>
                                        <p:attrNameLst>
                                          <p:attrName>ppt_x</p:attrName>
                                        </p:attrNameLst>
                                      </p:cBhvr>
                                    </p:anim>
                                    <p:anim from="(-#ppt_h/2)" to="(#ppt_y)" calcmode="lin" valueType="num">
                                      <p:cBhvr>
                                        <p:cTn id="18" dur="1000" fill="hold">
                                          <p:stCondLst>
                                            <p:cond delay="0"/>
                                          </p:stCondLst>
                                        </p:cTn>
                                        <p:tgtEl>
                                          <p:spTgt spid="24580"/>
                                        </p:tgtEl>
                                        <p:attrNameLst>
                                          <p:attrName>ppt_y</p:attrName>
                                        </p:attrNameLst>
                                      </p:cBhvr>
                                    </p:anim>
                                    <p:animRot by="21600000">
                                      <p:cBhvr>
                                        <p:cTn id="19" dur="1000" fill="hold">
                                          <p:stCondLst>
                                            <p:cond delay="0"/>
                                          </p:stCondLst>
                                        </p:cTn>
                                        <p:tgtEl>
                                          <p:spTgt spid="24580"/>
                                        </p:tgtEl>
                                        <p:attrNameLst>
                                          <p:attrName>r</p:attrName>
                                        </p:attrNameLst>
                                      </p:cBhvr>
                                    </p:animRot>
                                  </p:childTnLst>
                                </p:cTn>
                              </p:par>
                            </p:childTnLst>
                          </p:cTn>
                        </p:par>
                      </p:childTnLst>
                    </p:cTn>
                  </p:par>
                </p:childTnLst>
              </p:cTn>
              <p:nextCondLst>
                <p:cond evt="onClick" delay="0">
                  <p:tgtEl>
                    <p:spTgt spid="24582"/>
                  </p:tgtEl>
                </p:cond>
              </p:nextCondLst>
            </p:seq>
          </p:childTnLst>
        </p:cTn>
      </p:par>
    </p:tnLst>
    <p:bldLst>
      <p:bldP spid="24579" grpId="0"/>
      <p:bldP spid="245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Comparative</a:t>
            </a:r>
            <a:endParaRPr lang="en-GB" sz="2400" b="1" dirty="0">
              <a:effectLst>
                <a:outerShdw blurRad="38100" dist="38100" dir="2700000" algn="tl">
                  <a:srgbClr val="C0C0C0"/>
                </a:outerShdw>
              </a:effectLst>
              <a:latin typeface="Comic Sans MS" pitchFamily="66" charset="0"/>
            </a:endParaRPr>
          </a:p>
        </p:txBody>
      </p:sp>
      <p:sp>
        <p:nvSpPr>
          <p:cNvPr id="25603" name="Text Box 3"/>
          <p:cNvSpPr txBox="1">
            <a:spLocks noChangeArrowheads="1"/>
          </p:cNvSpPr>
          <p:nvPr/>
        </p:nvSpPr>
        <p:spPr bwMode="auto">
          <a:xfrm>
            <a:off x="93663" y="1371600"/>
            <a:ext cx="9050337" cy="1200150"/>
          </a:xfrm>
          <a:prstGeom prst="rect">
            <a:avLst/>
          </a:prstGeom>
          <a:noFill/>
          <a:ln w="9525">
            <a:noFill/>
            <a:miter lim="800000"/>
            <a:headEnd/>
            <a:tailEnd/>
          </a:ln>
        </p:spPr>
        <p:txBody>
          <a:bodyPr wrap="none">
            <a:spAutoFit/>
          </a:bodyPr>
          <a:lstStyle/>
          <a:p>
            <a:endParaRPr lang="es-ES" sz="3600"/>
          </a:p>
          <a:p>
            <a:r>
              <a:rPr lang="es-ES" sz="3600"/>
              <a:t>Spain is much ______________ Germany. </a:t>
            </a:r>
          </a:p>
        </p:txBody>
      </p:sp>
      <p:sp>
        <p:nvSpPr>
          <p:cNvPr id="25604" name="Text Box 4"/>
          <p:cNvSpPr txBox="1">
            <a:spLocks noChangeArrowheads="1"/>
          </p:cNvSpPr>
          <p:nvPr/>
        </p:nvSpPr>
        <p:spPr bwMode="auto">
          <a:xfrm>
            <a:off x="3962400" y="1828800"/>
            <a:ext cx="1608138"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hotter</a:t>
            </a:r>
          </a:p>
        </p:txBody>
      </p:sp>
      <p:sp>
        <p:nvSpPr>
          <p:cNvPr id="25605"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5606"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5607"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100</a:t>
            </a:r>
            <a:endParaRPr lang="en-GB" sz="2400" b="1">
              <a:effectLst>
                <a:outerShdw blurRad="38100" dist="38100" dir="2700000" algn="tl">
                  <a:srgbClr val="FFFFFF"/>
                </a:outerShdw>
              </a:effectLst>
              <a:latin typeface="Comic Sans MS" pitchFamily="66" charset="0"/>
            </a:endParaRPr>
          </a:p>
        </p:txBody>
      </p:sp>
      <p:pic>
        <p:nvPicPr>
          <p:cNvPr id="18440" name="Picture 10" descr="http://4.bp.blogspot.com/-umuBqlFQx8c/TWTbIKGxP0I/AAAAAAAAAAo/WurlHRPxmws/s1600/sun.gif"/>
          <p:cNvPicPr>
            <a:picLocks noChangeAspect="1" noChangeArrowheads="1"/>
          </p:cNvPicPr>
          <p:nvPr/>
        </p:nvPicPr>
        <p:blipFill>
          <a:blip r:embed="rId2" cstate="print"/>
          <a:srcRect/>
          <a:stretch>
            <a:fillRect/>
          </a:stretch>
        </p:blipFill>
        <p:spPr bwMode="auto">
          <a:xfrm>
            <a:off x="2743200" y="2819400"/>
            <a:ext cx="3000375" cy="2895600"/>
          </a:xfrm>
          <a:prstGeom prst="rect">
            <a:avLst/>
          </a:prstGeom>
          <a:noFill/>
          <a:ln w="9525">
            <a:noFill/>
            <a:miter lim="800000"/>
            <a:headEnd/>
            <a:tailEnd/>
          </a:ln>
        </p:spPr>
      </p:pic>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5605"/>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5603"/>
                                        </p:tgtEl>
                                        <p:attrNameLst>
                                          <p:attrName>style.visibility</p:attrName>
                                        </p:attrNameLst>
                                      </p:cBhvr>
                                      <p:to>
                                        <p:strVal val="visible"/>
                                      </p:to>
                                    </p:set>
                                    <p:anim by="(-#ppt_w*2)" calcmode="lin" valueType="num">
                                      <p:cBhvr rctx="PPT">
                                        <p:cTn id="7" dur="500" autoRev="1" fill="hold">
                                          <p:stCondLst>
                                            <p:cond delay="0"/>
                                          </p:stCondLst>
                                        </p:cTn>
                                        <p:tgtEl>
                                          <p:spTgt spid="25603"/>
                                        </p:tgtEl>
                                        <p:attrNameLst>
                                          <p:attrName>ppt_w</p:attrName>
                                        </p:attrNameLst>
                                      </p:cBhvr>
                                    </p:anim>
                                    <p:anim by="(#ppt_w*0.50)" calcmode="lin" valueType="num">
                                      <p:cBhvr>
                                        <p:cTn id="8" dur="500" decel="50000" autoRev="1" fill="hold">
                                          <p:stCondLst>
                                            <p:cond delay="0"/>
                                          </p:stCondLst>
                                        </p:cTn>
                                        <p:tgtEl>
                                          <p:spTgt spid="25603"/>
                                        </p:tgtEl>
                                        <p:attrNameLst>
                                          <p:attrName>ppt_x</p:attrName>
                                        </p:attrNameLst>
                                      </p:cBhvr>
                                    </p:anim>
                                    <p:anim from="(-#ppt_h/2)" to="(#ppt_y)" calcmode="lin" valueType="num">
                                      <p:cBhvr>
                                        <p:cTn id="9" dur="1000" fill="hold">
                                          <p:stCondLst>
                                            <p:cond delay="0"/>
                                          </p:stCondLst>
                                        </p:cTn>
                                        <p:tgtEl>
                                          <p:spTgt spid="25603"/>
                                        </p:tgtEl>
                                        <p:attrNameLst>
                                          <p:attrName>ppt_y</p:attrName>
                                        </p:attrNameLst>
                                      </p:cBhvr>
                                    </p:anim>
                                    <p:animRot by="21600000">
                                      <p:cBhvr>
                                        <p:cTn id="10" dur="1000" fill="hold">
                                          <p:stCondLst>
                                            <p:cond delay="0"/>
                                          </p:stCondLst>
                                        </p:cTn>
                                        <p:tgtEl>
                                          <p:spTgt spid="25603"/>
                                        </p:tgtEl>
                                        <p:attrNameLst>
                                          <p:attrName>r</p:attrName>
                                        </p:attrNameLst>
                                      </p:cBhvr>
                                    </p:animRot>
                                  </p:childTnLst>
                                </p:cTn>
                              </p:par>
                            </p:childTnLst>
                          </p:cTn>
                        </p:par>
                      </p:childTnLst>
                    </p:cTn>
                  </p:par>
                </p:childTnLst>
              </p:cTn>
              <p:nextCondLst>
                <p:cond evt="onClick" delay="0">
                  <p:tgtEl>
                    <p:spTgt spid="25605"/>
                  </p:tgtEl>
                </p:cond>
              </p:nextCondLst>
            </p:seq>
            <p:seq concurrent="1" nextAc="seek">
              <p:cTn id="11" restart="whenNotActive" fill="hold" evtFilter="cancelBubble" nodeType="interactiveSeq">
                <p:stCondLst>
                  <p:cond evt="onClick" delay="0">
                    <p:tgtEl>
                      <p:spTgt spid="25606"/>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5604"/>
                                        </p:tgtEl>
                                        <p:attrNameLst>
                                          <p:attrName>style.visibility</p:attrName>
                                        </p:attrNameLst>
                                      </p:cBhvr>
                                      <p:to>
                                        <p:strVal val="visible"/>
                                      </p:to>
                                    </p:set>
                                    <p:anim by="(-#ppt_w*2)" calcmode="lin" valueType="num">
                                      <p:cBhvr rctx="PPT">
                                        <p:cTn id="16" dur="500" autoRev="1" fill="hold">
                                          <p:stCondLst>
                                            <p:cond delay="0"/>
                                          </p:stCondLst>
                                        </p:cTn>
                                        <p:tgtEl>
                                          <p:spTgt spid="25604"/>
                                        </p:tgtEl>
                                        <p:attrNameLst>
                                          <p:attrName>ppt_w</p:attrName>
                                        </p:attrNameLst>
                                      </p:cBhvr>
                                    </p:anim>
                                    <p:anim by="(#ppt_w*0.50)" calcmode="lin" valueType="num">
                                      <p:cBhvr>
                                        <p:cTn id="17" dur="500" decel="50000" autoRev="1" fill="hold">
                                          <p:stCondLst>
                                            <p:cond delay="0"/>
                                          </p:stCondLst>
                                        </p:cTn>
                                        <p:tgtEl>
                                          <p:spTgt spid="25604"/>
                                        </p:tgtEl>
                                        <p:attrNameLst>
                                          <p:attrName>ppt_x</p:attrName>
                                        </p:attrNameLst>
                                      </p:cBhvr>
                                    </p:anim>
                                    <p:anim from="(-#ppt_h/2)" to="(#ppt_y)" calcmode="lin" valueType="num">
                                      <p:cBhvr>
                                        <p:cTn id="18" dur="1000" fill="hold">
                                          <p:stCondLst>
                                            <p:cond delay="0"/>
                                          </p:stCondLst>
                                        </p:cTn>
                                        <p:tgtEl>
                                          <p:spTgt spid="25604"/>
                                        </p:tgtEl>
                                        <p:attrNameLst>
                                          <p:attrName>ppt_y</p:attrName>
                                        </p:attrNameLst>
                                      </p:cBhvr>
                                    </p:anim>
                                    <p:animRot by="21600000">
                                      <p:cBhvr>
                                        <p:cTn id="19" dur="1000" fill="hold">
                                          <p:stCondLst>
                                            <p:cond delay="0"/>
                                          </p:stCondLst>
                                        </p:cTn>
                                        <p:tgtEl>
                                          <p:spTgt spid="25604"/>
                                        </p:tgtEl>
                                        <p:attrNameLst>
                                          <p:attrName>r</p:attrName>
                                        </p:attrNameLst>
                                      </p:cBhvr>
                                    </p:animRot>
                                  </p:childTnLst>
                                </p:cTn>
                              </p:par>
                            </p:childTnLst>
                          </p:cTn>
                        </p:par>
                      </p:childTnLst>
                    </p:cTn>
                  </p:par>
                </p:childTnLst>
              </p:cTn>
              <p:nextCondLst>
                <p:cond evt="onClick" delay="0">
                  <p:tgtEl>
                    <p:spTgt spid="25606"/>
                  </p:tgtEl>
                </p:cond>
              </p:nextCondLst>
            </p:seq>
          </p:childTnLst>
        </p:cTn>
      </p:par>
    </p:tnLst>
    <p:bldLst>
      <p:bldP spid="25603" grpId="0"/>
      <p:bldP spid="256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Comparative</a:t>
            </a:r>
            <a:endParaRPr lang="en-GB" sz="2400" b="1" dirty="0">
              <a:effectLst>
                <a:outerShdw blurRad="38100" dist="38100" dir="2700000" algn="tl">
                  <a:srgbClr val="C0C0C0"/>
                </a:outerShdw>
              </a:effectLst>
              <a:latin typeface="Comic Sans MS" pitchFamily="66" charset="0"/>
            </a:endParaRPr>
          </a:p>
        </p:txBody>
      </p:sp>
      <p:sp>
        <p:nvSpPr>
          <p:cNvPr id="26627" name="Text Box 3"/>
          <p:cNvSpPr txBox="1">
            <a:spLocks noChangeArrowheads="1"/>
          </p:cNvSpPr>
          <p:nvPr/>
        </p:nvSpPr>
        <p:spPr bwMode="auto">
          <a:xfrm>
            <a:off x="228600" y="1752600"/>
            <a:ext cx="8570913" cy="1200150"/>
          </a:xfrm>
          <a:prstGeom prst="rect">
            <a:avLst/>
          </a:prstGeom>
          <a:noFill/>
          <a:ln w="9525">
            <a:noFill/>
            <a:miter lim="800000"/>
            <a:headEnd/>
            <a:tailEnd/>
          </a:ln>
        </p:spPr>
        <p:txBody>
          <a:bodyPr wrap="none">
            <a:spAutoFit/>
          </a:bodyPr>
          <a:lstStyle/>
          <a:p>
            <a:endParaRPr lang="es-ES" sz="3600"/>
          </a:p>
          <a:p>
            <a:r>
              <a:rPr lang="es-ES" sz="3600"/>
              <a:t>Cars are _______________ motorbikes. </a:t>
            </a:r>
          </a:p>
        </p:txBody>
      </p:sp>
      <p:sp>
        <p:nvSpPr>
          <p:cNvPr id="26628" name="Text Box 4"/>
          <p:cNvSpPr txBox="1">
            <a:spLocks noChangeArrowheads="1"/>
          </p:cNvSpPr>
          <p:nvPr/>
        </p:nvSpPr>
        <p:spPr bwMode="auto">
          <a:xfrm>
            <a:off x="2743200" y="2209800"/>
            <a:ext cx="2657475"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Safer than</a:t>
            </a:r>
          </a:p>
        </p:txBody>
      </p:sp>
      <p:sp>
        <p:nvSpPr>
          <p:cNvPr id="26629"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6630"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6631"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200</a:t>
            </a:r>
            <a:endParaRPr lang="en-GB" sz="2400" b="1">
              <a:effectLst>
                <a:outerShdw blurRad="38100" dist="38100" dir="2700000" algn="tl">
                  <a:srgbClr val="FFFFFF"/>
                </a:outerShdw>
              </a:effectLst>
              <a:latin typeface="Comic Sans MS" pitchFamily="66" charset="0"/>
            </a:endParaRPr>
          </a:p>
        </p:txBody>
      </p:sp>
      <p:pic>
        <p:nvPicPr>
          <p:cNvPr id="19464" name="Picture 9" descr="http://floridaautoaccidents.files.wordpress.com/2011/04/seatbelt.gif"/>
          <p:cNvPicPr>
            <a:picLocks noChangeAspect="1" noChangeArrowheads="1"/>
          </p:cNvPicPr>
          <p:nvPr/>
        </p:nvPicPr>
        <p:blipFill>
          <a:blip r:embed="rId2" cstate="print"/>
          <a:srcRect/>
          <a:stretch>
            <a:fillRect/>
          </a:stretch>
        </p:blipFill>
        <p:spPr bwMode="auto">
          <a:xfrm>
            <a:off x="2743200" y="3124200"/>
            <a:ext cx="3173413" cy="2493963"/>
          </a:xfrm>
          <a:prstGeom prst="rect">
            <a:avLst/>
          </a:prstGeom>
          <a:noFill/>
          <a:ln w="9525">
            <a:noFill/>
            <a:miter lim="800000"/>
            <a:headEnd/>
            <a:tailEnd/>
          </a:ln>
        </p:spPr>
      </p:pic>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6629"/>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6627"/>
                                        </p:tgtEl>
                                        <p:attrNameLst>
                                          <p:attrName>style.visibility</p:attrName>
                                        </p:attrNameLst>
                                      </p:cBhvr>
                                      <p:to>
                                        <p:strVal val="visible"/>
                                      </p:to>
                                    </p:set>
                                    <p:anim by="(-#ppt_w*2)" calcmode="lin" valueType="num">
                                      <p:cBhvr rctx="PPT">
                                        <p:cTn id="7" dur="500" autoRev="1" fill="hold">
                                          <p:stCondLst>
                                            <p:cond delay="0"/>
                                          </p:stCondLst>
                                        </p:cTn>
                                        <p:tgtEl>
                                          <p:spTgt spid="26627"/>
                                        </p:tgtEl>
                                        <p:attrNameLst>
                                          <p:attrName>ppt_w</p:attrName>
                                        </p:attrNameLst>
                                      </p:cBhvr>
                                    </p:anim>
                                    <p:anim by="(#ppt_w*0.50)" calcmode="lin" valueType="num">
                                      <p:cBhvr>
                                        <p:cTn id="8" dur="500" decel="50000" autoRev="1" fill="hold">
                                          <p:stCondLst>
                                            <p:cond delay="0"/>
                                          </p:stCondLst>
                                        </p:cTn>
                                        <p:tgtEl>
                                          <p:spTgt spid="26627"/>
                                        </p:tgtEl>
                                        <p:attrNameLst>
                                          <p:attrName>ppt_x</p:attrName>
                                        </p:attrNameLst>
                                      </p:cBhvr>
                                    </p:anim>
                                    <p:anim from="(-#ppt_h/2)" to="(#ppt_y)" calcmode="lin" valueType="num">
                                      <p:cBhvr>
                                        <p:cTn id="9" dur="1000" fill="hold">
                                          <p:stCondLst>
                                            <p:cond delay="0"/>
                                          </p:stCondLst>
                                        </p:cTn>
                                        <p:tgtEl>
                                          <p:spTgt spid="26627"/>
                                        </p:tgtEl>
                                        <p:attrNameLst>
                                          <p:attrName>ppt_y</p:attrName>
                                        </p:attrNameLst>
                                      </p:cBhvr>
                                    </p:anim>
                                    <p:animRot by="21600000">
                                      <p:cBhvr>
                                        <p:cTn id="10" dur="1000" fill="hold">
                                          <p:stCondLst>
                                            <p:cond delay="0"/>
                                          </p:stCondLst>
                                        </p:cTn>
                                        <p:tgtEl>
                                          <p:spTgt spid="26627"/>
                                        </p:tgtEl>
                                        <p:attrNameLst>
                                          <p:attrName>r</p:attrName>
                                        </p:attrNameLst>
                                      </p:cBhvr>
                                    </p:animRot>
                                  </p:childTnLst>
                                </p:cTn>
                              </p:par>
                            </p:childTnLst>
                          </p:cTn>
                        </p:par>
                      </p:childTnLst>
                    </p:cTn>
                  </p:par>
                </p:childTnLst>
              </p:cTn>
              <p:nextCondLst>
                <p:cond evt="onClick" delay="0">
                  <p:tgtEl>
                    <p:spTgt spid="26629"/>
                  </p:tgtEl>
                </p:cond>
              </p:nextCondLst>
            </p:seq>
            <p:seq concurrent="1" nextAc="seek">
              <p:cTn id="11" restart="whenNotActive" fill="hold" evtFilter="cancelBubble" nodeType="interactiveSeq">
                <p:stCondLst>
                  <p:cond evt="onClick" delay="0">
                    <p:tgtEl>
                      <p:spTgt spid="26630"/>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6628"/>
                                        </p:tgtEl>
                                        <p:attrNameLst>
                                          <p:attrName>style.visibility</p:attrName>
                                        </p:attrNameLst>
                                      </p:cBhvr>
                                      <p:to>
                                        <p:strVal val="visible"/>
                                      </p:to>
                                    </p:set>
                                    <p:anim by="(-#ppt_w*2)" calcmode="lin" valueType="num">
                                      <p:cBhvr rctx="PPT">
                                        <p:cTn id="16" dur="500" autoRev="1" fill="hold">
                                          <p:stCondLst>
                                            <p:cond delay="0"/>
                                          </p:stCondLst>
                                        </p:cTn>
                                        <p:tgtEl>
                                          <p:spTgt spid="26628"/>
                                        </p:tgtEl>
                                        <p:attrNameLst>
                                          <p:attrName>ppt_w</p:attrName>
                                        </p:attrNameLst>
                                      </p:cBhvr>
                                    </p:anim>
                                    <p:anim by="(#ppt_w*0.50)" calcmode="lin" valueType="num">
                                      <p:cBhvr>
                                        <p:cTn id="17" dur="500" decel="50000" autoRev="1" fill="hold">
                                          <p:stCondLst>
                                            <p:cond delay="0"/>
                                          </p:stCondLst>
                                        </p:cTn>
                                        <p:tgtEl>
                                          <p:spTgt spid="26628"/>
                                        </p:tgtEl>
                                        <p:attrNameLst>
                                          <p:attrName>ppt_x</p:attrName>
                                        </p:attrNameLst>
                                      </p:cBhvr>
                                    </p:anim>
                                    <p:anim from="(-#ppt_h/2)" to="(#ppt_y)" calcmode="lin" valueType="num">
                                      <p:cBhvr>
                                        <p:cTn id="18" dur="1000" fill="hold">
                                          <p:stCondLst>
                                            <p:cond delay="0"/>
                                          </p:stCondLst>
                                        </p:cTn>
                                        <p:tgtEl>
                                          <p:spTgt spid="26628"/>
                                        </p:tgtEl>
                                        <p:attrNameLst>
                                          <p:attrName>ppt_y</p:attrName>
                                        </p:attrNameLst>
                                      </p:cBhvr>
                                    </p:anim>
                                    <p:animRot by="21600000">
                                      <p:cBhvr>
                                        <p:cTn id="19" dur="1000" fill="hold">
                                          <p:stCondLst>
                                            <p:cond delay="0"/>
                                          </p:stCondLst>
                                        </p:cTn>
                                        <p:tgtEl>
                                          <p:spTgt spid="26628"/>
                                        </p:tgtEl>
                                        <p:attrNameLst>
                                          <p:attrName>r</p:attrName>
                                        </p:attrNameLst>
                                      </p:cBhvr>
                                    </p:animRot>
                                  </p:childTnLst>
                                </p:cTn>
                              </p:par>
                            </p:childTnLst>
                          </p:cTn>
                        </p:par>
                      </p:childTnLst>
                    </p:cTn>
                  </p:par>
                </p:childTnLst>
              </p:cTn>
              <p:nextCondLst>
                <p:cond evt="onClick" delay="0">
                  <p:tgtEl>
                    <p:spTgt spid="26630"/>
                  </p:tgtEl>
                </p:cond>
              </p:nextCondLst>
            </p:seq>
          </p:childTnLst>
        </p:cTn>
      </p:par>
    </p:tnLst>
    <p:bldLst>
      <p:bldP spid="26627" grpId="0"/>
      <p:bldP spid="266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Comparative</a:t>
            </a:r>
            <a:endParaRPr lang="en-GB" sz="2400" b="1" dirty="0">
              <a:effectLst>
                <a:outerShdw blurRad="38100" dist="38100" dir="2700000" algn="tl">
                  <a:srgbClr val="C0C0C0"/>
                </a:outerShdw>
              </a:effectLst>
              <a:latin typeface="Comic Sans MS" pitchFamily="66" charset="0"/>
            </a:endParaRPr>
          </a:p>
        </p:txBody>
      </p:sp>
      <p:sp>
        <p:nvSpPr>
          <p:cNvPr id="27651" name="Text Box 3"/>
          <p:cNvSpPr txBox="1">
            <a:spLocks noChangeArrowheads="1"/>
          </p:cNvSpPr>
          <p:nvPr/>
        </p:nvSpPr>
        <p:spPr bwMode="auto">
          <a:xfrm>
            <a:off x="990600" y="1752600"/>
            <a:ext cx="8455025" cy="1200150"/>
          </a:xfrm>
          <a:prstGeom prst="rect">
            <a:avLst/>
          </a:prstGeom>
          <a:noFill/>
          <a:ln w="9525">
            <a:noFill/>
            <a:miter lim="800000"/>
            <a:headEnd/>
            <a:tailEnd/>
          </a:ln>
        </p:spPr>
        <p:txBody>
          <a:bodyPr>
            <a:spAutoFit/>
          </a:bodyPr>
          <a:lstStyle/>
          <a:p>
            <a:endParaRPr lang="es-ES" sz="3600"/>
          </a:p>
          <a:p>
            <a:r>
              <a:rPr lang="es-ES" sz="3600"/>
              <a:t>I am _______________ you. </a:t>
            </a:r>
          </a:p>
        </p:txBody>
      </p:sp>
      <p:sp>
        <p:nvSpPr>
          <p:cNvPr id="27652" name="Text Box 4"/>
          <p:cNvSpPr txBox="1">
            <a:spLocks noChangeArrowheads="1"/>
          </p:cNvSpPr>
          <p:nvPr/>
        </p:nvSpPr>
        <p:spPr bwMode="auto">
          <a:xfrm>
            <a:off x="3048000" y="2209800"/>
            <a:ext cx="1590675"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fatter</a:t>
            </a:r>
          </a:p>
        </p:txBody>
      </p:sp>
      <p:sp>
        <p:nvSpPr>
          <p:cNvPr id="27653"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7654"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7655"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300</a:t>
            </a:r>
            <a:endParaRPr lang="en-GB" sz="2400" b="1">
              <a:effectLst>
                <a:outerShdw blurRad="38100" dist="38100" dir="2700000" algn="tl">
                  <a:srgbClr val="FFFFFF"/>
                </a:outerShdw>
              </a:effectLst>
              <a:latin typeface="Comic Sans MS" pitchFamily="66" charset="0"/>
            </a:endParaRPr>
          </a:p>
        </p:txBody>
      </p:sp>
      <p:pic>
        <p:nvPicPr>
          <p:cNvPr id="20488" name="Picture 9" descr="http://images1.wikia.nocookie.net/__cb20071212011312/inciclopedia/images/7/7e/Fat-cat-712938.jpg"/>
          <p:cNvPicPr>
            <a:picLocks noChangeAspect="1" noChangeArrowheads="1"/>
          </p:cNvPicPr>
          <p:nvPr/>
        </p:nvPicPr>
        <p:blipFill>
          <a:blip r:embed="rId2" cstate="print"/>
          <a:srcRect/>
          <a:stretch>
            <a:fillRect/>
          </a:stretch>
        </p:blipFill>
        <p:spPr bwMode="auto">
          <a:xfrm>
            <a:off x="2971800" y="3124200"/>
            <a:ext cx="2743200" cy="3206750"/>
          </a:xfrm>
          <a:prstGeom prst="rect">
            <a:avLst/>
          </a:prstGeom>
          <a:noFill/>
          <a:ln w="9525">
            <a:noFill/>
            <a:miter lim="800000"/>
            <a:headEnd/>
            <a:tailEnd/>
          </a:ln>
        </p:spPr>
      </p:pic>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7653"/>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7651"/>
                                        </p:tgtEl>
                                        <p:attrNameLst>
                                          <p:attrName>style.visibility</p:attrName>
                                        </p:attrNameLst>
                                      </p:cBhvr>
                                      <p:to>
                                        <p:strVal val="visible"/>
                                      </p:to>
                                    </p:set>
                                    <p:anim by="(-#ppt_w*2)" calcmode="lin" valueType="num">
                                      <p:cBhvr rctx="PPT">
                                        <p:cTn id="7" dur="500" autoRev="1" fill="hold">
                                          <p:stCondLst>
                                            <p:cond delay="0"/>
                                          </p:stCondLst>
                                        </p:cTn>
                                        <p:tgtEl>
                                          <p:spTgt spid="27651"/>
                                        </p:tgtEl>
                                        <p:attrNameLst>
                                          <p:attrName>ppt_w</p:attrName>
                                        </p:attrNameLst>
                                      </p:cBhvr>
                                    </p:anim>
                                    <p:anim by="(#ppt_w*0.50)" calcmode="lin" valueType="num">
                                      <p:cBhvr>
                                        <p:cTn id="8" dur="500" decel="50000" autoRev="1" fill="hold">
                                          <p:stCondLst>
                                            <p:cond delay="0"/>
                                          </p:stCondLst>
                                        </p:cTn>
                                        <p:tgtEl>
                                          <p:spTgt spid="27651"/>
                                        </p:tgtEl>
                                        <p:attrNameLst>
                                          <p:attrName>ppt_x</p:attrName>
                                        </p:attrNameLst>
                                      </p:cBhvr>
                                    </p:anim>
                                    <p:anim from="(-#ppt_h/2)" to="(#ppt_y)" calcmode="lin" valueType="num">
                                      <p:cBhvr>
                                        <p:cTn id="9" dur="1000" fill="hold">
                                          <p:stCondLst>
                                            <p:cond delay="0"/>
                                          </p:stCondLst>
                                        </p:cTn>
                                        <p:tgtEl>
                                          <p:spTgt spid="27651"/>
                                        </p:tgtEl>
                                        <p:attrNameLst>
                                          <p:attrName>ppt_y</p:attrName>
                                        </p:attrNameLst>
                                      </p:cBhvr>
                                    </p:anim>
                                    <p:animRot by="21600000">
                                      <p:cBhvr>
                                        <p:cTn id="10" dur="1000" fill="hold">
                                          <p:stCondLst>
                                            <p:cond delay="0"/>
                                          </p:stCondLst>
                                        </p:cTn>
                                        <p:tgtEl>
                                          <p:spTgt spid="27651"/>
                                        </p:tgtEl>
                                        <p:attrNameLst>
                                          <p:attrName>r</p:attrName>
                                        </p:attrNameLst>
                                      </p:cBhvr>
                                    </p:animRot>
                                  </p:childTnLst>
                                </p:cTn>
                              </p:par>
                            </p:childTnLst>
                          </p:cTn>
                        </p:par>
                      </p:childTnLst>
                    </p:cTn>
                  </p:par>
                </p:childTnLst>
              </p:cTn>
              <p:nextCondLst>
                <p:cond evt="onClick" delay="0">
                  <p:tgtEl>
                    <p:spTgt spid="27653"/>
                  </p:tgtEl>
                </p:cond>
              </p:nextCondLst>
            </p:seq>
            <p:seq concurrent="1" nextAc="seek">
              <p:cTn id="11" restart="whenNotActive" fill="hold" evtFilter="cancelBubble" nodeType="interactiveSeq">
                <p:stCondLst>
                  <p:cond evt="onClick" delay="0">
                    <p:tgtEl>
                      <p:spTgt spid="27654"/>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7652"/>
                                        </p:tgtEl>
                                        <p:attrNameLst>
                                          <p:attrName>style.visibility</p:attrName>
                                        </p:attrNameLst>
                                      </p:cBhvr>
                                      <p:to>
                                        <p:strVal val="visible"/>
                                      </p:to>
                                    </p:set>
                                    <p:anim by="(-#ppt_w*2)" calcmode="lin" valueType="num">
                                      <p:cBhvr rctx="PPT">
                                        <p:cTn id="16" dur="500" autoRev="1" fill="hold">
                                          <p:stCondLst>
                                            <p:cond delay="0"/>
                                          </p:stCondLst>
                                        </p:cTn>
                                        <p:tgtEl>
                                          <p:spTgt spid="27652"/>
                                        </p:tgtEl>
                                        <p:attrNameLst>
                                          <p:attrName>ppt_w</p:attrName>
                                        </p:attrNameLst>
                                      </p:cBhvr>
                                    </p:anim>
                                    <p:anim by="(#ppt_w*0.50)" calcmode="lin" valueType="num">
                                      <p:cBhvr>
                                        <p:cTn id="17" dur="500" decel="50000" autoRev="1" fill="hold">
                                          <p:stCondLst>
                                            <p:cond delay="0"/>
                                          </p:stCondLst>
                                        </p:cTn>
                                        <p:tgtEl>
                                          <p:spTgt spid="27652"/>
                                        </p:tgtEl>
                                        <p:attrNameLst>
                                          <p:attrName>ppt_x</p:attrName>
                                        </p:attrNameLst>
                                      </p:cBhvr>
                                    </p:anim>
                                    <p:anim from="(-#ppt_h/2)" to="(#ppt_y)" calcmode="lin" valueType="num">
                                      <p:cBhvr>
                                        <p:cTn id="18" dur="1000" fill="hold">
                                          <p:stCondLst>
                                            <p:cond delay="0"/>
                                          </p:stCondLst>
                                        </p:cTn>
                                        <p:tgtEl>
                                          <p:spTgt spid="27652"/>
                                        </p:tgtEl>
                                        <p:attrNameLst>
                                          <p:attrName>ppt_y</p:attrName>
                                        </p:attrNameLst>
                                      </p:cBhvr>
                                    </p:anim>
                                    <p:animRot by="21600000">
                                      <p:cBhvr>
                                        <p:cTn id="19" dur="1000" fill="hold">
                                          <p:stCondLst>
                                            <p:cond delay="0"/>
                                          </p:stCondLst>
                                        </p:cTn>
                                        <p:tgtEl>
                                          <p:spTgt spid="27652"/>
                                        </p:tgtEl>
                                        <p:attrNameLst>
                                          <p:attrName>r</p:attrName>
                                        </p:attrNameLst>
                                      </p:cBhvr>
                                    </p:animRot>
                                  </p:childTnLst>
                                </p:cTn>
                              </p:par>
                            </p:childTnLst>
                          </p:cTn>
                        </p:par>
                      </p:childTnLst>
                    </p:cTn>
                  </p:par>
                </p:childTnLst>
              </p:cTn>
              <p:nextCondLst>
                <p:cond evt="onClick" delay="0">
                  <p:tgtEl>
                    <p:spTgt spid="27654"/>
                  </p:tgtEl>
                </p:cond>
              </p:nextCondLst>
            </p:seq>
          </p:childTnLst>
        </p:cTn>
      </p:par>
    </p:tnLst>
    <p:bldLst>
      <p:bldP spid="27651" grpId="0"/>
      <p:bldP spid="276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AutoShape 4"/>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9221" name="Text Box 5"/>
          <p:cNvSpPr txBox="1">
            <a:spLocks noChangeArrowheads="1"/>
          </p:cNvSpPr>
          <p:nvPr/>
        </p:nvSpPr>
        <p:spPr bwMode="auto">
          <a:xfrm>
            <a:off x="304800" y="1905000"/>
            <a:ext cx="8534400" cy="1754188"/>
          </a:xfrm>
          <a:prstGeom prst="rect">
            <a:avLst/>
          </a:prstGeom>
          <a:noFill/>
          <a:ln w="9525">
            <a:noFill/>
            <a:miter lim="800000"/>
            <a:headEnd/>
            <a:tailEnd/>
          </a:ln>
          <a:effectLst/>
        </p:spPr>
        <p:txBody>
          <a:bodyPr>
            <a:spAutoFit/>
          </a:bodyPr>
          <a:lstStyle/>
          <a:p>
            <a:pPr>
              <a:defRPr/>
            </a:pPr>
            <a:endParaRPr lang="es-ES" sz="3600" dirty="0"/>
          </a:p>
          <a:p>
            <a:pPr>
              <a:defRPr/>
            </a:pPr>
            <a:r>
              <a:rPr lang="en-US" sz="3600" dirty="0"/>
              <a:t>I always tell the _________ (fun) jokes. </a:t>
            </a:r>
          </a:p>
          <a:p>
            <a:pPr>
              <a:defRPr/>
            </a:pPr>
            <a:endParaRPr lang="en-GB" sz="3600" b="1" dirty="0">
              <a:effectLst>
                <a:outerShdw blurRad="38100" dist="38100" dir="2700000" algn="tl">
                  <a:srgbClr val="FFFFFF"/>
                </a:outerShdw>
              </a:effectLst>
              <a:latin typeface="Comic Sans MS" pitchFamily="66" charset="0"/>
            </a:endParaRPr>
          </a:p>
        </p:txBody>
      </p:sp>
      <p:sp>
        <p:nvSpPr>
          <p:cNvPr id="9223" name="AutoShape 7"/>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9224" name="AutoShape 8"/>
          <p:cNvSpPr>
            <a:spLocks noChangeArrowheads="1"/>
          </p:cNvSpPr>
          <p:nvPr/>
        </p:nvSpPr>
        <p:spPr bwMode="auto">
          <a:xfrm>
            <a:off x="6781800" y="6019800"/>
            <a:ext cx="1828800" cy="533400"/>
          </a:xfrm>
          <a:prstGeom prst="roundRect">
            <a:avLst>
              <a:gd name="adj" fmla="val 50000"/>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dirty="0">
                <a:effectLst>
                  <a:outerShdw blurRad="38100" dist="38100" dir="2700000" algn="tl">
                    <a:srgbClr val="FFFFFF"/>
                  </a:outerShdw>
                </a:effectLst>
                <a:latin typeface="Comic Sans MS" pitchFamily="66" charset="0"/>
              </a:rPr>
              <a:t>Answer</a:t>
            </a:r>
            <a:endParaRPr lang="en-GB" sz="2800" b="1" dirty="0">
              <a:effectLst>
                <a:outerShdw blurRad="38100" dist="38100" dir="2700000" algn="tl">
                  <a:srgbClr val="FFFFFF"/>
                </a:outerShdw>
              </a:effectLst>
              <a:latin typeface="Comic Sans MS" pitchFamily="66" charset="0"/>
            </a:endParaRPr>
          </a:p>
        </p:txBody>
      </p:sp>
      <p:sp>
        <p:nvSpPr>
          <p:cNvPr id="9225" name="Text Box 9"/>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100</a:t>
            </a:r>
            <a:endParaRPr lang="en-GB" sz="2400" b="1">
              <a:effectLst>
                <a:outerShdw blurRad="38100" dist="38100" dir="2700000" algn="tl">
                  <a:srgbClr val="FFFFFF"/>
                </a:outerShdw>
              </a:effectLst>
              <a:latin typeface="Comic Sans MS" pitchFamily="66" charset="0"/>
            </a:endParaRPr>
          </a:p>
        </p:txBody>
      </p:sp>
      <p:sp>
        <p:nvSpPr>
          <p:cNvPr id="7" name="Text Box 4"/>
          <p:cNvSpPr txBox="1">
            <a:spLocks noChangeArrowheads="1"/>
          </p:cNvSpPr>
          <p:nvPr/>
        </p:nvSpPr>
        <p:spPr bwMode="auto">
          <a:xfrm>
            <a:off x="3733800" y="2362200"/>
            <a:ext cx="1973263"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funniest</a:t>
            </a:r>
          </a:p>
        </p:txBody>
      </p:sp>
    </p:spTree>
  </p:cSld>
  <p:clrMapOvr>
    <a:masterClrMapping/>
  </p:clrMapOvr>
  <p:transition advClick="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500" autoRev="1" fill="hold">
                                          <p:stCondLst>
                                            <p:cond delay="0"/>
                                          </p:stCondLst>
                                        </p:cTn>
                                        <p:tgtEl>
                                          <p:spTgt spid="7"/>
                                        </p:tgtEl>
                                        <p:attrNameLst>
                                          <p:attrName>ppt_w</p:attrName>
                                        </p:attrNameLst>
                                      </p:cBhvr>
                                    </p:anim>
                                    <p:anim by="(#ppt_w*0.50)" calcmode="lin" valueType="num">
                                      <p:cBhvr>
                                        <p:cTn id="8" dur="500" decel="50000" autoRev="1" fill="hold">
                                          <p:stCondLst>
                                            <p:cond delay="0"/>
                                          </p:stCondLst>
                                        </p:cTn>
                                        <p:tgtEl>
                                          <p:spTgt spid="7"/>
                                        </p:tgtEl>
                                        <p:attrNameLst>
                                          <p:attrName>ppt_x</p:attrName>
                                        </p:attrNameLst>
                                      </p:cBhvr>
                                    </p:anim>
                                    <p:anim from="(-#ppt_h/2)" to="(#ppt_y)" calcmode="lin" valueType="num">
                                      <p:cBhvr>
                                        <p:cTn id="9" dur="1000" fill="hold">
                                          <p:stCondLst>
                                            <p:cond delay="0"/>
                                          </p:stCondLst>
                                        </p:cTn>
                                        <p:tgtEl>
                                          <p:spTgt spid="7"/>
                                        </p:tgtEl>
                                        <p:attrNameLst>
                                          <p:attrName>ppt_y</p:attrName>
                                        </p:attrNameLst>
                                      </p:cBhvr>
                                    </p:anim>
                                    <p:animRot by="21600000">
                                      <p:cBhvr>
                                        <p:cTn id="10"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9223"/>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9221"/>
                                        </p:tgtEl>
                                        <p:attrNameLst>
                                          <p:attrName>style.visibility</p:attrName>
                                        </p:attrNameLst>
                                      </p:cBhvr>
                                      <p:to>
                                        <p:strVal val="visible"/>
                                      </p:to>
                                    </p:set>
                                    <p:anim by="(-#ppt_w*2)" calcmode="lin" valueType="num">
                                      <p:cBhvr rctx="PPT">
                                        <p:cTn id="16" dur="500" autoRev="1" fill="hold">
                                          <p:stCondLst>
                                            <p:cond delay="0"/>
                                          </p:stCondLst>
                                        </p:cTn>
                                        <p:tgtEl>
                                          <p:spTgt spid="9221"/>
                                        </p:tgtEl>
                                        <p:attrNameLst>
                                          <p:attrName>ppt_w</p:attrName>
                                        </p:attrNameLst>
                                      </p:cBhvr>
                                    </p:anim>
                                    <p:anim by="(#ppt_w*0.50)" calcmode="lin" valueType="num">
                                      <p:cBhvr>
                                        <p:cTn id="17" dur="500" decel="50000" autoRev="1" fill="hold">
                                          <p:stCondLst>
                                            <p:cond delay="0"/>
                                          </p:stCondLst>
                                        </p:cTn>
                                        <p:tgtEl>
                                          <p:spTgt spid="9221"/>
                                        </p:tgtEl>
                                        <p:attrNameLst>
                                          <p:attrName>ppt_x</p:attrName>
                                        </p:attrNameLst>
                                      </p:cBhvr>
                                    </p:anim>
                                    <p:anim from="(-#ppt_h/2)" to="(#ppt_y)" calcmode="lin" valueType="num">
                                      <p:cBhvr>
                                        <p:cTn id="18" dur="1000" fill="hold">
                                          <p:stCondLst>
                                            <p:cond delay="0"/>
                                          </p:stCondLst>
                                        </p:cTn>
                                        <p:tgtEl>
                                          <p:spTgt spid="9221"/>
                                        </p:tgtEl>
                                        <p:attrNameLst>
                                          <p:attrName>ppt_y</p:attrName>
                                        </p:attrNameLst>
                                      </p:cBhvr>
                                    </p:anim>
                                    <p:animRot by="21600000">
                                      <p:cBhvr>
                                        <p:cTn id="19" dur="1000" fill="hold">
                                          <p:stCondLst>
                                            <p:cond delay="0"/>
                                          </p:stCondLst>
                                        </p:cTn>
                                        <p:tgtEl>
                                          <p:spTgt spid="9221"/>
                                        </p:tgtEl>
                                        <p:attrNameLst>
                                          <p:attrName>r</p:attrName>
                                        </p:attrNameLst>
                                      </p:cBhvr>
                                    </p:animRot>
                                  </p:childTnLst>
                                </p:cTn>
                              </p:par>
                            </p:childTnLst>
                          </p:cTn>
                        </p:par>
                      </p:childTnLst>
                    </p:cTn>
                  </p:par>
                </p:childTnLst>
              </p:cTn>
              <p:nextCondLst>
                <p:cond evt="onClick" delay="0">
                  <p:tgtEl>
                    <p:spTgt spid="9223"/>
                  </p:tgtEl>
                </p:cond>
              </p:nextCondLst>
            </p:seq>
          </p:childTnLst>
        </p:cTn>
      </p:par>
    </p:tnLst>
    <p:bldLst>
      <p:bldP spid="9221"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Comparative</a:t>
            </a:r>
            <a:endParaRPr lang="en-GB" sz="2400" b="1" dirty="0">
              <a:effectLst>
                <a:outerShdw blurRad="38100" dist="38100" dir="2700000" algn="tl">
                  <a:srgbClr val="C0C0C0"/>
                </a:outerShdw>
              </a:effectLst>
              <a:latin typeface="Comic Sans MS" pitchFamily="66" charset="0"/>
            </a:endParaRPr>
          </a:p>
        </p:txBody>
      </p:sp>
      <p:sp>
        <p:nvSpPr>
          <p:cNvPr id="28675" name="Text Box 3"/>
          <p:cNvSpPr txBox="1">
            <a:spLocks noChangeArrowheads="1"/>
          </p:cNvSpPr>
          <p:nvPr/>
        </p:nvSpPr>
        <p:spPr bwMode="auto">
          <a:xfrm>
            <a:off x="228600" y="1752600"/>
            <a:ext cx="8699500" cy="1200150"/>
          </a:xfrm>
          <a:prstGeom prst="rect">
            <a:avLst/>
          </a:prstGeom>
          <a:noFill/>
          <a:ln w="9525">
            <a:noFill/>
            <a:miter lim="800000"/>
            <a:headEnd/>
            <a:tailEnd/>
          </a:ln>
        </p:spPr>
        <p:txBody>
          <a:bodyPr wrap="none">
            <a:spAutoFit/>
          </a:bodyPr>
          <a:lstStyle/>
          <a:p>
            <a:endParaRPr lang="es-ES" sz="3600"/>
          </a:p>
          <a:p>
            <a:r>
              <a:rPr lang="es-ES" sz="3600"/>
              <a:t>My bedroom is _______________ yours. </a:t>
            </a:r>
          </a:p>
        </p:txBody>
      </p:sp>
      <p:sp>
        <p:nvSpPr>
          <p:cNvPr id="28676" name="Text Box 4"/>
          <p:cNvSpPr txBox="1">
            <a:spLocks noChangeArrowheads="1"/>
          </p:cNvSpPr>
          <p:nvPr/>
        </p:nvSpPr>
        <p:spPr bwMode="auto">
          <a:xfrm>
            <a:off x="838200" y="2209800"/>
            <a:ext cx="8534400" cy="641350"/>
          </a:xfrm>
          <a:prstGeom prst="rect">
            <a:avLst/>
          </a:prstGeom>
          <a:noFill/>
          <a:ln w="9525">
            <a:noFill/>
            <a:miter lim="800000"/>
            <a:headEnd/>
            <a:tailEnd/>
          </a:ln>
          <a:effectLst/>
        </p:spPr>
        <p:txBody>
          <a:bodyPr>
            <a:spAutoFit/>
          </a:bodyPr>
          <a:lstStyle/>
          <a:p>
            <a:pPr algn="ctr">
              <a:defRPr/>
            </a:pPr>
            <a:r>
              <a:rPr lang="en-GB" sz="3600" b="1" dirty="0">
                <a:effectLst>
                  <a:outerShdw blurRad="38100" dist="38100" dir="2700000" algn="tl">
                    <a:srgbClr val="FFFFFF"/>
                  </a:outerShdw>
                </a:effectLst>
                <a:latin typeface="Comic Sans MS" pitchFamily="66" charset="0"/>
              </a:rPr>
              <a:t>Bigger than</a:t>
            </a:r>
          </a:p>
        </p:txBody>
      </p:sp>
      <p:sp>
        <p:nvSpPr>
          <p:cNvPr id="28677"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8678"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8679"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400</a:t>
            </a:r>
            <a:endParaRPr lang="en-GB" sz="2400" b="1">
              <a:effectLst>
                <a:outerShdw blurRad="38100" dist="38100" dir="2700000" algn="tl">
                  <a:srgbClr val="FFFFFF"/>
                </a:outerShdw>
              </a:effectLst>
              <a:latin typeface="Comic Sans MS" pitchFamily="66" charset="0"/>
            </a:endParaRPr>
          </a:p>
        </p:txBody>
      </p:sp>
      <p:pic>
        <p:nvPicPr>
          <p:cNvPr id="21512" name="Picture 9" descr="http://mmurchie.files.wordpress.com/2010/04/big-and-small-dog.jpg"/>
          <p:cNvPicPr>
            <a:picLocks noChangeAspect="1" noChangeArrowheads="1"/>
          </p:cNvPicPr>
          <p:nvPr/>
        </p:nvPicPr>
        <p:blipFill>
          <a:blip r:embed="rId2" cstate="print"/>
          <a:srcRect/>
          <a:stretch>
            <a:fillRect/>
          </a:stretch>
        </p:blipFill>
        <p:spPr bwMode="auto">
          <a:xfrm>
            <a:off x="2743200" y="3352800"/>
            <a:ext cx="2667000" cy="2190750"/>
          </a:xfrm>
          <a:prstGeom prst="rect">
            <a:avLst/>
          </a:prstGeom>
          <a:noFill/>
          <a:ln w="9525">
            <a:noFill/>
            <a:miter lim="800000"/>
            <a:headEnd/>
            <a:tailEnd/>
          </a:ln>
        </p:spPr>
      </p:pic>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8677"/>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8675"/>
                                        </p:tgtEl>
                                        <p:attrNameLst>
                                          <p:attrName>style.visibility</p:attrName>
                                        </p:attrNameLst>
                                      </p:cBhvr>
                                      <p:to>
                                        <p:strVal val="visible"/>
                                      </p:to>
                                    </p:set>
                                    <p:anim by="(-#ppt_w*2)" calcmode="lin" valueType="num">
                                      <p:cBhvr rctx="PPT">
                                        <p:cTn id="7" dur="500" autoRev="1" fill="hold">
                                          <p:stCondLst>
                                            <p:cond delay="0"/>
                                          </p:stCondLst>
                                        </p:cTn>
                                        <p:tgtEl>
                                          <p:spTgt spid="28675"/>
                                        </p:tgtEl>
                                        <p:attrNameLst>
                                          <p:attrName>ppt_w</p:attrName>
                                        </p:attrNameLst>
                                      </p:cBhvr>
                                    </p:anim>
                                    <p:anim by="(#ppt_w*0.50)" calcmode="lin" valueType="num">
                                      <p:cBhvr>
                                        <p:cTn id="8" dur="500" decel="50000" autoRev="1" fill="hold">
                                          <p:stCondLst>
                                            <p:cond delay="0"/>
                                          </p:stCondLst>
                                        </p:cTn>
                                        <p:tgtEl>
                                          <p:spTgt spid="28675"/>
                                        </p:tgtEl>
                                        <p:attrNameLst>
                                          <p:attrName>ppt_x</p:attrName>
                                        </p:attrNameLst>
                                      </p:cBhvr>
                                    </p:anim>
                                    <p:anim from="(-#ppt_h/2)" to="(#ppt_y)" calcmode="lin" valueType="num">
                                      <p:cBhvr>
                                        <p:cTn id="9" dur="1000" fill="hold">
                                          <p:stCondLst>
                                            <p:cond delay="0"/>
                                          </p:stCondLst>
                                        </p:cTn>
                                        <p:tgtEl>
                                          <p:spTgt spid="28675"/>
                                        </p:tgtEl>
                                        <p:attrNameLst>
                                          <p:attrName>ppt_y</p:attrName>
                                        </p:attrNameLst>
                                      </p:cBhvr>
                                    </p:anim>
                                    <p:animRot by="21600000">
                                      <p:cBhvr>
                                        <p:cTn id="10" dur="1000" fill="hold">
                                          <p:stCondLst>
                                            <p:cond delay="0"/>
                                          </p:stCondLst>
                                        </p:cTn>
                                        <p:tgtEl>
                                          <p:spTgt spid="28675"/>
                                        </p:tgtEl>
                                        <p:attrNameLst>
                                          <p:attrName>r</p:attrName>
                                        </p:attrNameLst>
                                      </p:cBhvr>
                                    </p:animRot>
                                  </p:childTnLst>
                                </p:cTn>
                              </p:par>
                            </p:childTnLst>
                          </p:cTn>
                        </p:par>
                      </p:childTnLst>
                    </p:cTn>
                  </p:par>
                </p:childTnLst>
              </p:cTn>
              <p:nextCondLst>
                <p:cond evt="onClick" delay="0">
                  <p:tgtEl>
                    <p:spTgt spid="28677"/>
                  </p:tgtEl>
                </p:cond>
              </p:nextCondLst>
            </p:seq>
            <p:seq concurrent="1" nextAc="seek">
              <p:cTn id="11" restart="whenNotActive" fill="hold" evtFilter="cancelBubble" nodeType="interactiveSeq">
                <p:stCondLst>
                  <p:cond evt="onClick" delay="0">
                    <p:tgtEl>
                      <p:spTgt spid="28678"/>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8676"/>
                                        </p:tgtEl>
                                        <p:attrNameLst>
                                          <p:attrName>style.visibility</p:attrName>
                                        </p:attrNameLst>
                                      </p:cBhvr>
                                      <p:to>
                                        <p:strVal val="visible"/>
                                      </p:to>
                                    </p:set>
                                    <p:anim by="(-#ppt_w*2)" calcmode="lin" valueType="num">
                                      <p:cBhvr rctx="PPT">
                                        <p:cTn id="16" dur="500" autoRev="1" fill="hold">
                                          <p:stCondLst>
                                            <p:cond delay="0"/>
                                          </p:stCondLst>
                                        </p:cTn>
                                        <p:tgtEl>
                                          <p:spTgt spid="28676"/>
                                        </p:tgtEl>
                                        <p:attrNameLst>
                                          <p:attrName>ppt_w</p:attrName>
                                        </p:attrNameLst>
                                      </p:cBhvr>
                                    </p:anim>
                                    <p:anim by="(#ppt_w*0.50)" calcmode="lin" valueType="num">
                                      <p:cBhvr>
                                        <p:cTn id="17" dur="500" decel="50000" autoRev="1" fill="hold">
                                          <p:stCondLst>
                                            <p:cond delay="0"/>
                                          </p:stCondLst>
                                        </p:cTn>
                                        <p:tgtEl>
                                          <p:spTgt spid="28676"/>
                                        </p:tgtEl>
                                        <p:attrNameLst>
                                          <p:attrName>ppt_x</p:attrName>
                                        </p:attrNameLst>
                                      </p:cBhvr>
                                    </p:anim>
                                    <p:anim from="(-#ppt_h/2)" to="(#ppt_y)" calcmode="lin" valueType="num">
                                      <p:cBhvr>
                                        <p:cTn id="18" dur="1000" fill="hold">
                                          <p:stCondLst>
                                            <p:cond delay="0"/>
                                          </p:stCondLst>
                                        </p:cTn>
                                        <p:tgtEl>
                                          <p:spTgt spid="28676"/>
                                        </p:tgtEl>
                                        <p:attrNameLst>
                                          <p:attrName>ppt_y</p:attrName>
                                        </p:attrNameLst>
                                      </p:cBhvr>
                                    </p:anim>
                                    <p:animRot by="21600000">
                                      <p:cBhvr>
                                        <p:cTn id="19" dur="1000" fill="hold">
                                          <p:stCondLst>
                                            <p:cond delay="0"/>
                                          </p:stCondLst>
                                        </p:cTn>
                                        <p:tgtEl>
                                          <p:spTgt spid="28676"/>
                                        </p:tgtEl>
                                        <p:attrNameLst>
                                          <p:attrName>r</p:attrName>
                                        </p:attrNameLst>
                                      </p:cBhvr>
                                    </p:animRot>
                                  </p:childTnLst>
                                </p:cTn>
                              </p:par>
                            </p:childTnLst>
                          </p:cTn>
                        </p:par>
                      </p:childTnLst>
                    </p:cTn>
                  </p:par>
                </p:childTnLst>
              </p:cTn>
              <p:nextCondLst>
                <p:cond evt="onClick" delay="0">
                  <p:tgtEl>
                    <p:spTgt spid="28678"/>
                  </p:tgtEl>
                </p:cond>
              </p:nextCondLst>
            </p:seq>
          </p:childTnLst>
        </p:cTn>
      </p:par>
    </p:tnLst>
    <p:bldLst>
      <p:bldP spid="28675" grpId="0"/>
      <p:bldP spid="2867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Comparative</a:t>
            </a:r>
            <a:endParaRPr lang="en-GB" sz="2400" b="1" dirty="0">
              <a:effectLst>
                <a:outerShdw blurRad="38100" dist="38100" dir="2700000" algn="tl">
                  <a:srgbClr val="C0C0C0"/>
                </a:outerShdw>
              </a:effectLst>
              <a:latin typeface="Comic Sans MS" pitchFamily="66" charset="0"/>
            </a:endParaRPr>
          </a:p>
        </p:txBody>
      </p:sp>
      <p:sp>
        <p:nvSpPr>
          <p:cNvPr id="29699" name="Text Box 3"/>
          <p:cNvSpPr txBox="1">
            <a:spLocks noChangeArrowheads="1"/>
          </p:cNvSpPr>
          <p:nvPr/>
        </p:nvSpPr>
        <p:spPr bwMode="auto">
          <a:xfrm>
            <a:off x="0" y="1676400"/>
            <a:ext cx="9366250" cy="1200150"/>
          </a:xfrm>
          <a:prstGeom prst="rect">
            <a:avLst/>
          </a:prstGeom>
          <a:noFill/>
          <a:ln w="9525">
            <a:noFill/>
            <a:miter lim="800000"/>
            <a:headEnd/>
            <a:tailEnd/>
          </a:ln>
        </p:spPr>
        <p:txBody>
          <a:bodyPr wrap="none">
            <a:spAutoFit/>
          </a:bodyPr>
          <a:lstStyle/>
          <a:p>
            <a:endParaRPr lang="es-ES" sz="3600"/>
          </a:p>
          <a:p>
            <a:r>
              <a:rPr lang="en-US" sz="3600"/>
              <a:t>Surfing is __________________than tennis. </a:t>
            </a:r>
          </a:p>
        </p:txBody>
      </p:sp>
      <p:sp>
        <p:nvSpPr>
          <p:cNvPr id="29700" name="Text Box 4"/>
          <p:cNvSpPr txBox="1">
            <a:spLocks noChangeArrowheads="1"/>
          </p:cNvSpPr>
          <p:nvPr/>
        </p:nvSpPr>
        <p:spPr bwMode="auto">
          <a:xfrm>
            <a:off x="2514600" y="2209800"/>
            <a:ext cx="3714750" cy="646113"/>
          </a:xfrm>
          <a:prstGeom prst="rect">
            <a:avLst/>
          </a:prstGeom>
          <a:noFill/>
          <a:ln w="9525">
            <a:noFill/>
            <a:miter lim="800000"/>
            <a:headEnd/>
            <a:tailEnd/>
          </a:ln>
          <a:effectLst/>
        </p:spPr>
        <p:txBody>
          <a:bodyPr wrap="none">
            <a:spAutoFit/>
          </a:bodyPr>
          <a:lstStyle/>
          <a:p>
            <a:pPr algn="ctr">
              <a:defRPr/>
            </a:pPr>
            <a:r>
              <a:rPr lang="en-GB" sz="3600" b="1" dirty="0">
                <a:effectLst>
                  <a:outerShdw blurRad="38100" dist="38100" dir="2700000" algn="tl">
                    <a:srgbClr val="FFFFFF"/>
                  </a:outerShdw>
                </a:effectLst>
                <a:latin typeface="Comic Sans MS" pitchFamily="66" charset="0"/>
              </a:rPr>
              <a:t>More dangerous</a:t>
            </a:r>
          </a:p>
        </p:txBody>
      </p:sp>
      <p:sp>
        <p:nvSpPr>
          <p:cNvPr id="29701"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29702"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29703"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500</a:t>
            </a:r>
            <a:endParaRPr lang="en-GB" sz="2400" b="1">
              <a:effectLst>
                <a:outerShdw blurRad="38100" dist="38100" dir="2700000" algn="tl">
                  <a:srgbClr val="FFFFFF"/>
                </a:outerShdw>
              </a:effectLst>
              <a:latin typeface="Comic Sans MS" pitchFamily="66" charset="0"/>
            </a:endParaRPr>
          </a:p>
        </p:txBody>
      </p:sp>
      <p:pic>
        <p:nvPicPr>
          <p:cNvPr id="22536" name="Picture 9" descr="http://i43.tower.com/images/mm113352141/dangerous-or-safe-which-foods-medicines-chemicals-really-cara-natterson-hardcover-cover-art.jpg"/>
          <p:cNvPicPr>
            <a:picLocks noChangeAspect="1" noChangeArrowheads="1"/>
          </p:cNvPicPr>
          <p:nvPr/>
        </p:nvPicPr>
        <p:blipFill>
          <a:blip r:embed="rId2" cstate="print"/>
          <a:srcRect/>
          <a:stretch>
            <a:fillRect/>
          </a:stretch>
        </p:blipFill>
        <p:spPr bwMode="auto">
          <a:xfrm>
            <a:off x="3276600" y="3048000"/>
            <a:ext cx="1905000" cy="2886075"/>
          </a:xfrm>
          <a:prstGeom prst="rect">
            <a:avLst/>
          </a:prstGeom>
          <a:noFill/>
          <a:ln w="9525">
            <a:noFill/>
            <a:miter lim="800000"/>
            <a:headEnd/>
            <a:tailEnd/>
          </a:ln>
        </p:spPr>
      </p:pic>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29701"/>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9699"/>
                                        </p:tgtEl>
                                        <p:attrNameLst>
                                          <p:attrName>style.visibility</p:attrName>
                                        </p:attrNameLst>
                                      </p:cBhvr>
                                      <p:to>
                                        <p:strVal val="visible"/>
                                      </p:to>
                                    </p:set>
                                    <p:anim by="(-#ppt_w*2)" calcmode="lin" valueType="num">
                                      <p:cBhvr rctx="PPT">
                                        <p:cTn id="7" dur="500" autoRev="1" fill="hold">
                                          <p:stCondLst>
                                            <p:cond delay="0"/>
                                          </p:stCondLst>
                                        </p:cTn>
                                        <p:tgtEl>
                                          <p:spTgt spid="29699"/>
                                        </p:tgtEl>
                                        <p:attrNameLst>
                                          <p:attrName>ppt_w</p:attrName>
                                        </p:attrNameLst>
                                      </p:cBhvr>
                                    </p:anim>
                                    <p:anim by="(#ppt_w*0.50)" calcmode="lin" valueType="num">
                                      <p:cBhvr>
                                        <p:cTn id="8" dur="500" decel="50000" autoRev="1" fill="hold">
                                          <p:stCondLst>
                                            <p:cond delay="0"/>
                                          </p:stCondLst>
                                        </p:cTn>
                                        <p:tgtEl>
                                          <p:spTgt spid="29699"/>
                                        </p:tgtEl>
                                        <p:attrNameLst>
                                          <p:attrName>ppt_x</p:attrName>
                                        </p:attrNameLst>
                                      </p:cBhvr>
                                    </p:anim>
                                    <p:anim from="(-#ppt_h/2)" to="(#ppt_y)" calcmode="lin" valueType="num">
                                      <p:cBhvr>
                                        <p:cTn id="9" dur="1000" fill="hold">
                                          <p:stCondLst>
                                            <p:cond delay="0"/>
                                          </p:stCondLst>
                                        </p:cTn>
                                        <p:tgtEl>
                                          <p:spTgt spid="29699"/>
                                        </p:tgtEl>
                                        <p:attrNameLst>
                                          <p:attrName>ppt_y</p:attrName>
                                        </p:attrNameLst>
                                      </p:cBhvr>
                                    </p:anim>
                                    <p:animRot by="21600000">
                                      <p:cBhvr>
                                        <p:cTn id="10" dur="1000" fill="hold">
                                          <p:stCondLst>
                                            <p:cond delay="0"/>
                                          </p:stCondLst>
                                        </p:cTn>
                                        <p:tgtEl>
                                          <p:spTgt spid="29699"/>
                                        </p:tgtEl>
                                        <p:attrNameLst>
                                          <p:attrName>r</p:attrName>
                                        </p:attrNameLst>
                                      </p:cBhvr>
                                    </p:animRot>
                                  </p:childTnLst>
                                </p:cTn>
                              </p:par>
                            </p:childTnLst>
                          </p:cTn>
                        </p:par>
                      </p:childTnLst>
                    </p:cTn>
                  </p:par>
                </p:childTnLst>
              </p:cTn>
              <p:nextCondLst>
                <p:cond evt="onClick" delay="0">
                  <p:tgtEl>
                    <p:spTgt spid="29701"/>
                  </p:tgtEl>
                </p:cond>
              </p:nextCondLst>
            </p:seq>
            <p:seq concurrent="1" nextAc="seek">
              <p:cTn id="11" restart="whenNotActive" fill="hold" evtFilter="cancelBubble" nodeType="interactiveSeq">
                <p:stCondLst>
                  <p:cond evt="onClick" delay="0">
                    <p:tgtEl>
                      <p:spTgt spid="29702"/>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29700"/>
                                        </p:tgtEl>
                                        <p:attrNameLst>
                                          <p:attrName>style.visibility</p:attrName>
                                        </p:attrNameLst>
                                      </p:cBhvr>
                                      <p:to>
                                        <p:strVal val="visible"/>
                                      </p:to>
                                    </p:set>
                                    <p:anim by="(-#ppt_w*2)" calcmode="lin" valueType="num">
                                      <p:cBhvr rctx="PPT">
                                        <p:cTn id="16" dur="500" autoRev="1" fill="hold">
                                          <p:stCondLst>
                                            <p:cond delay="0"/>
                                          </p:stCondLst>
                                        </p:cTn>
                                        <p:tgtEl>
                                          <p:spTgt spid="29700"/>
                                        </p:tgtEl>
                                        <p:attrNameLst>
                                          <p:attrName>ppt_w</p:attrName>
                                        </p:attrNameLst>
                                      </p:cBhvr>
                                    </p:anim>
                                    <p:anim by="(#ppt_w*0.50)" calcmode="lin" valueType="num">
                                      <p:cBhvr>
                                        <p:cTn id="17" dur="500" decel="50000" autoRev="1" fill="hold">
                                          <p:stCondLst>
                                            <p:cond delay="0"/>
                                          </p:stCondLst>
                                        </p:cTn>
                                        <p:tgtEl>
                                          <p:spTgt spid="29700"/>
                                        </p:tgtEl>
                                        <p:attrNameLst>
                                          <p:attrName>ppt_x</p:attrName>
                                        </p:attrNameLst>
                                      </p:cBhvr>
                                    </p:anim>
                                    <p:anim from="(-#ppt_h/2)" to="(#ppt_y)" calcmode="lin" valueType="num">
                                      <p:cBhvr>
                                        <p:cTn id="18" dur="1000" fill="hold">
                                          <p:stCondLst>
                                            <p:cond delay="0"/>
                                          </p:stCondLst>
                                        </p:cTn>
                                        <p:tgtEl>
                                          <p:spTgt spid="29700"/>
                                        </p:tgtEl>
                                        <p:attrNameLst>
                                          <p:attrName>ppt_y</p:attrName>
                                        </p:attrNameLst>
                                      </p:cBhvr>
                                    </p:anim>
                                    <p:animRot by="21600000">
                                      <p:cBhvr>
                                        <p:cTn id="19" dur="1000" fill="hold">
                                          <p:stCondLst>
                                            <p:cond delay="0"/>
                                          </p:stCondLst>
                                        </p:cTn>
                                        <p:tgtEl>
                                          <p:spTgt spid="29700"/>
                                        </p:tgtEl>
                                        <p:attrNameLst>
                                          <p:attrName>r</p:attrName>
                                        </p:attrNameLst>
                                      </p:cBhvr>
                                    </p:animRot>
                                  </p:childTnLst>
                                </p:cTn>
                              </p:par>
                            </p:childTnLst>
                          </p:cTn>
                        </p:par>
                      </p:childTnLst>
                    </p:cTn>
                  </p:par>
                </p:childTnLst>
              </p:cTn>
              <p:nextCondLst>
                <p:cond evt="onClick" delay="0">
                  <p:tgtEl>
                    <p:spTgt spid="29702"/>
                  </p:tgtEl>
                </p:cond>
              </p:nextCondLst>
            </p:seq>
          </p:childTnLst>
        </p:cTn>
      </p:par>
    </p:tnLst>
    <p:bldLst>
      <p:bldP spid="29699" grpId="0"/>
      <p:bldP spid="2970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30723" name="Text Box 3"/>
          <p:cNvSpPr txBox="1">
            <a:spLocks noChangeArrowheads="1"/>
          </p:cNvSpPr>
          <p:nvPr/>
        </p:nvSpPr>
        <p:spPr bwMode="auto">
          <a:xfrm>
            <a:off x="763588" y="1828800"/>
            <a:ext cx="7613650" cy="2308225"/>
          </a:xfrm>
          <a:prstGeom prst="rect">
            <a:avLst/>
          </a:prstGeom>
          <a:noFill/>
          <a:ln w="9525">
            <a:noFill/>
            <a:miter lim="800000"/>
            <a:headEnd/>
            <a:tailEnd/>
          </a:ln>
        </p:spPr>
        <p:txBody>
          <a:bodyPr wrap="none">
            <a:spAutoFit/>
          </a:bodyPr>
          <a:lstStyle/>
          <a:p>
            <a:pPr algn="ctr"/>
            <a:endParaRPr lang="es-ES" sz="3600"/>
          </a:p>
          <a:p>
            <a:pPr algn="ctr"/>
            <a:r>
              <a:rPr lang="en-US" sz="3600"/>
              <a:t>She’s a popular singer. </a:t>
            </a:r>
          </a:p>
          <a:p>
            <a:pPr algn="ctr"/>
            <a:r>
              <a:rPr lang="en-US" sz="3600"/>
              <a:t>She’s ________________________</a:t>
            </a:r>
          </a:p>
          <a:p>
            <a:pPr algn="ctr"/>
            <a:r>
              <a:rPr lang="en-US" sz="3600"/>
              <a:t> in the country. </a:t>
            </a:r>
          </a:p>
        </p:txBody>
      </p:sp>
      <p:sp>
        <p:nvSpPr>
          <p:cNvPr id="30724" name="Text Box 4"/>
          <p:cNvSpPr txBox="1">
            <a:spLocks noChangeArrowheads="1"/>
          </p:cNvSpPr>
          <p:nvPr/>
        </p:nvSpPr>
        <p:spPr bwMode="auto">
          <a:xfrm>
            <a:off x="2438400" y="2895600"/>
            <a:ext cx="5575300"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most popular singer</a:t>
            </a:r>
          </a:p>
        </p:txBody>
      </p:sp>
      <p:sp>
        <p:nvSpPr>
          <p:cNvPr id="30725"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30726"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30727"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100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30725"/>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0723"/>
                                        </p:tgtEl>
                                        <p:attrNameLst>
                                          <p:attrName>style.visibility</p:attrName>
                                        </p:attrNameLst>
                                      </p:cBhvr>
                                      <p:to>
                                        <p:strVal val="visible"/>
                                      </p:to>
                                    </p:set>
                                    <p:anim by="(-#ppt_w*2)" calcmode="lin" valueType="num">
                                      <p:cBhvr rctx="PPT">
                                        <p:cTn id="7" dur="500" autoRev="1" fill="hold">
                                          <p:stCondLst>
                                            <p:cond delay="0"/>
                                          </p:stCondLst>
                                        </p:cTn>
                                        <p:tgtEl>
                                          <p:spTgt spid="30723"/>
                                        </p:tgtEl>
                                        <p:attrNameLst>
                                          <p:attrName>ppt_w</p:attrName>
                                        </p:attrNameLst>
                                      </p:cBhvr>
                                    </p:anim>
                                    <p:anim by="(#ppt_w*0.50)" calcmode="lin" valueType="num">
                                      <p:cBhvr>
                                        <p:cTn id="8" dur="500" decel="50000" autoRev="1" fill="hold">
                                          <p:stCondLst>
                                            <p:cond delay="0"/>
                                          </p:stCondLst>
                                        </p:cTn>
                                        <p:tgtEl>
                                          <p:spTgt spid="30723"/>
                                        </p:tgtEl>
                                        <p:attrNameLst>
                                          <p:attrName>ppt_x</p:attrName>
                                        </p:attrNameLst>
                                      </p:cBhvr>
                                    </p:anim>
                                    <p:anim from="(-#ppt_h/2)" to="(#ppt_y)" calcmode="lin" valueType="num">
                                      <p:cBhvr>
                                        <p:cTn id="9" dur="1000" fill="hold">
                                          <p:stCondLst>
                                            <p:cond delay="0"/>
                                          </p:stCondLst>
                                        </p:cTn>
                                        <p:tgtEl>
                                          <p:spTgt spid="30723"/>
                                        </p:tgtEl>
                                        <p:attrNameLst>
                                          <p:attrName>ppt_y</p:attrName>
                                        </p:attrNameLst>
                                      </p:cBhvr>
                                    </p:anim>
                                    <p:animRot by="21600000">
                                      <p:cBhvr>
                                        <p:cTn id="10" dur="1000" fill="hold">
                                          <p:stCondLst>
                                            <p:cond delay="0"/>
                                          </p:stCondLst>
                                        </p:cTn>
                                        <p:tgtEl>
                                          <p:spTgt spid="30723"/>
                                        </p:tgtEl>
                                        <p:attrNameLst>
                                          <p:attrName>r</p:attrName>
                                        </p:attrNameLst>
                                      </p:cBhvr>
                                    </p:animRot>
                                  </p:childTnLst>
                                </p:cTn>
                              </p:par>
                            </p:childTnLst>
                          </p:cTn>
                        </p:par>
                      </p:childTnLst>
                    </p:cTn>
                  </p:par>
                </p:childTnLst>
              </p:cTn>
              <p:nextCondLst>
                <p:cond evt="onClick" delay="0">
                  <p:tgtEl>
                    <p:spTgt spid="30725"/>
                  </p:tgtEl>
                </p:cond>
              </p:nextCondLst>
            </p:seq>
            <p:seq concurrent="1" nextAc="seek">
              <p:cTn id="11" restart="whenNotActive" fill="hold" evtFilter="cancelBubble" nodeType="interactiveSeq">
                <p:stCondLst>
                  <p:cond evt="onClick" delay="0">
                    <p:tgtEl>
                      <p:spTgt spid="30726"/>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0724"/>
                                        </p:tgtEl>
                                        <p:attrNameLst>
                                          <p:attrName>style.visibility</p:attrName>
                                        </p:attrNameLst>
                                      </p:cBhvr>
                                      <p:to>
                                        <p:strVal val="visible"/>
                                      </p:to>
                                    </p:set>
                                    <p:anim by="(-#ppt_w*2)" calcmode="lin" valueType="num">
                                      <p:cBhvr rctx="PPT">
                                        <p:cTn id="16" dur="500" autoRev="1" fill="hold">
                                          <p:stCondLst>
                                            <p:cond delay="0"/>
                                          </p:stCondLst>
                                        </p:cTn>
                                        <p:tgtEl>
                                          <p:spTgt spid="30724"/>
                                        </p:tgtEl>
                                        <p:attrNameLst>
                                          <p:attrName>ppt_w</p:attrName>
                                        </p:attrNameLst>
                                      </p:cBhvr>
                                    </p:anim>
                                    <p:anim by="(#ppt_w*0.50)" calcmode="lin" valueType="num">
                                      <p:cBhvr>
                                        <p:cTn id="17" dur="500" decel="50000" autoRev="1" fill="hold">
                                          <p:stCondLst>
                                            <p:cond delay="0"/>
                                          </p:stCondLst>
                                        </p:cTn>
                                        <p:tgtEl>
                                          <p:spTgt spid="30724"/>
                                        </p:tgtEl>
                                        <p:attrNameLst>
                                          <p:attrName>ppt_x</p:attrName>
                                        </p:attrNameLst>
                                      </p:cBhvr>
                                    </p:anim>
                                    <p:anim from="(-#ppt_h/2)" to="(#ppt_y)" calcmode="lin" valueType="num">
                                      <p:cBhvr>
                                        <p:cTn id="18" dur="1000" fill="hold">
                                          <p:stCondLst>
                                            <p:cond delay="0"/>
                                          </p:stCondLst>
                                        </p:cTn>
                                        <p:tgtEl>
                                          <p:spTgt spid="30724"/>
                                        </p:tgtEl>
                                        <p:attrNameLst>
                                          <p:attrName>ppt_y</p:attrName>
                                        </p:attrNameLst>
                                      </p:cBhvr>
                                    </p:anim>
                                    <p:animRot by="21600000">
                                      <p:cBhvr>
                                        <p:cTn id="19" dur="1000" fill="hold">
                                          <p:stCondLst>
                                            <p:cond delay="0"/>
                                          </p:stCondLst>
                                        </p:cTn>
                                        <p:tgtEl>
                                          <p:spTgt spid="30724"/>
                                        </p:tgtEl>
                                        <p:attrNameLst>
                                          <p:attrName>r</p:attrName>
                                        </p:attrNameLst>
                                      </p:cBhvr>
                                    </p:animRot>
                                  </p:childTnLst>
                                </p:cTn>
                              </p:par>
                            </p:childTnLst>
                          </p:cTn>
                        </p:par>
                      </p:childTnLst>
                    </p:cTn>
                  </p:par>
                </p:childTnLst>
              </p:cTn>
              <p:nextCondLst>
                <p:cond evt="onClick" delay="0">
                  <p:tgtEl>
                    <p:spTgt spid="30726"/>
                  </p:tgtEl>
                </p:cond>
              </p:nextCondLst>
            </p:seq>
          </p:childTnLst>
        </p:cTn>
      </p:par>
    </p:tnLst>
    <p:bldLst>
      <p:bldP spid="30723" grpId="0"/>
      <p:bldP spid="307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31747" name="Text Box 3"/>
          <p:cNvSpPr txBox="1">
            <a:spLocks noChangeArrowheads="1"/>
          </p:cNvSpPr>
          <p:nvPr/>
        </p:nvSpPr>
        <p:spPr bwMode="auto">
          <a:xfrm>
            <a:off x="533400" y="1676400"/>
            <a:ext cx="8297863" cy="1754188"/>
          </a:xfrm>
          <a:prstGeom prst="rect">
            <a:avLst/>
          </a:prstGeom>
          <a:noFill/>
          <a:ln w="9525">
            <a:noFill/>
            <a:miter lim="800000"/>
            <a:headEnd/>
            <a:tailEnd/>
          </a:ln>
        </p:spPr>
        <p:txBody>
          <a:bodyPr>
            <a:spAutoFit/>
          </a:bodyPr>
          <a:lstStyle/>
          <a:p>
            <a:pPr algn="ctr"/>
            <a:endParaRPr lang="es-ES" sz="3600"/>
          </a:p>
          <a:p>
            <a:pPr algn="ctr"/>
            <a:r>
              <a:rPr lang="en-US" sz="3600"/>
              <a:t>It was a very cold day. </a:t>
            </a:r>
          </a:p>
          <a:p>
            <a:pPr algn="ctr"/>
            <a:r>
              <a:rPr lang="en-US" sz="3600"/>
              <a:t>It was ______________ of the year. </a:t>
            </a:r>
          </a:p>
        </p:txBody>
      </p:sp>
      <p:sp>
        <p:nvSpPr>
          <p:cNvPr id="31748" name="Text Box 4"/>
          <p:cNvSpPr txBox="1">
            <a:spLocks noChangeArrowheads="1"/>
          </p:cNvSpPr>
          <p:nvPr/>
        </p:nvSpPr>
        <p:spPr bwMode="auto">
          <a:xfrm>
            <a:off x="2286000" y="2743200"/>
            <a:ext cx="3789363"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coldest day</a:t>
            </a:r>
          </a:p>
        </p:txBody>
      </p:sp>
      <p:sp>
        <p:nvSpPr>
          <p:cNvPr id="31749"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31750"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31751"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200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31749"/>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1747"/>
                                        </p:tgtEl>
                                        <p:attrNameLst>
                                          <p:attrName>style.visibility</p:attrName>
                                        </p:attrNameLst>
                                      </p:cBhvr>
                                      <p:to>
                                        <p:strVal val="visible"/>
                                      </p:to>
                                    </p:set>
                                    <p:anim by="(-#ppt_w*2)" calcmode="lin" valueType="num">
                                      <p:cBhvr rctx="PPT">
                                        <p:cTn id="7" dur="500" autoRev="1" fill="hold">
                                          <p:stCondLst>
                                            <p:cond delay="0"/>
                                          </p:stCondLst>
                                        </p:cTn>
                                        <p:tgtEl>
                                          <p:spTgt spid="31747"/>
                                        </p:tgtEl>
                                        <p:attrNameLst>
                                          <p:attrName>ppt_w</p:attrName>
                                        </p:attrNameLst>
                                      </p:cBhvr>
                                    </p:anim>
                                    <p:anim by="(#ppt_w*0.50)" calcmode="lin" valueType="num">
                                      <p:cBhvr>
                                        <p:cTn id="8" dur="500" decel="50000" autoRev="1" fill="hold">
                                          <p:stCondLst>
                                            <p:cond delay="0"/>
                                          </p:stCondLst>
                                        </p:cTn>
                                        <p:tgtEl>
                                          <p:spTgt spid="31747"/>
                                        </p:tgtEl>
                                        <p:attrNameLst>
                                          <p:attrName>ppt_x</p:attrName>
                                        </p:attrNameLst>
                                      </p:cBhvr>
                                    </p:anim>
                                    <p:anim from="(-#ppt_h/2)" to="(#ppt_y)" calcmode="lin" valueType="num">
                                      <p:cBhvr>
                                        <p:cTn id="9" dur="1000" fill="hold">
                                          <p:stCondLst>
                                            <p:cond delay="0"/>
                                          </p:stCondLst>
                                        </p:cTn>
                                        <p:tgtEl>
                                          <p:spTgt spid="31747"/>
                                        </p:tgtEl>
                                        <p:attrNameLst>
                                          <p:attrName>ppt_y</p:attrName>
                                        </p:attrNameLst>
                                      </p:cBhvr>
                                    </p:anim>
                                    <p:animRot by="21600000">
                                      <p:cBhvr>
                                        <p:cTn id="10" dur="1000" fill="hold">
                                          <p:stCondLst>
                                            <p:cond delay="0"/>
                                          </p:stCondLst>
                                        </p:cTn>
                                        <p:tgtEl>
                                          <p:spTgt spid="31747"/>
                                        </p:tgtEl>
                                        <p:attrNameLst>
                                          <p:attrName>r</p:attrName>
                                        </p:attrNameLst>
                                      </p:cBhvr>
                                    </p:animRot>
                                  </p:childTnLst>
                                </p:cTn>
                              </p:par>
                            </p:childTnLst>
                          </p:cTn>
                        </p:par>
                      </p:childTnLst>
                    </p:cTn>
                  </p:par>
                </p:childTnLst>
              </p:cTn>
              <p:nextCondLst>
                <p:cond evt="onClick" delay="0">
                  <p:tgtEl>
                    <p:spTgt spid="31749"/>
                  </p:tgtEl>
                </p:cond>
              </p:nextCondLst>
            </p:seq>
            <p:seq concurrent="1" nextAc="seek">
              <p:cTn id="11" restart="whenNotActive" fill="hold" evtFilter="cancelBubble" nodeType="interactiveSeq">
                <p:stCondLst>
                  <p:cond evt="onClick" delay="0">
                    <p:tgtEl>
                      <p:spTgt spid="31750"/>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1748"/>
                                        </p:tgtEl>
                                        <p:attrNameLst>
                                          <p:attrName>style.visibility</p:attrName>
                                        </p:attrNameLst>
                                      </p:cBhvr>
                                      <p:to>
                                        <p:strVal val="visible"/>
                                      </p:to>
                                    </p:set>
                                    <p:anim by="(-#ppt_w*2)" calcmode="lin" valueType="num">
                                      <p:cBhvr rctx="PPT">
                                        <p:cTn id="16" dur="500" autoRev="1" fill="hold">
                                          <p:stCondLst>
                                            <p:cond delay="0"/>
                                          </p:stCondLst>
                                        </p:cTn>
                                        <p:tgtEl>
                                          <p:spTgt spid="31748"/>
                                        </p:tgtEl>
                                        <p:attrNameLst>
                                          <p:attrName>ppt_w</p:attrName>
                                        </p:attrNameLst>
                                      </p:cBhvr>
                                    </p:anim>
                                    <p:anim by="(#ppt_w*0.50)" calcmode="lin" valueType="num">
                                      <p:cBhvr>
                                        <p:cTn id="17" dur="500" decel="50000" autoRev="1" fill="hold">
                                          <p:stCondLst>
                                            <p:cond delay="0"/>
                                          </p:stCondLst>
                                        </p:cTn>
                                        <p:tgtEl>
                                          <p:spTgt spid="31748"/>
                                        </p:tgtEl>
                                        <p:attrNameLst>
                                          <p:attrName>ppt_x</p:attrName>
                                        </p:attrNameLst>
                                      </p:cBhvr>
                                    </p:anim>
                                    <p:anim from="(-#ppt_h/2)" to="(#ppt_y)" calcmode="lin" valueType="num">
                                      <p:cBhvr>
                                        <p:cTn id="18" dur="1000" fill="hold">
                                          <p:stCondLst>
                                            <p:cond delay="0"/>
                                          </p:stCondLst>
                                        </p:cTn>
                                        <p:tgtEl>
                                          <p:spTgt spid="31748"/>
                                        </p:tgtEl>
                                        <p:attrNameLst>
                                          <p:attrName>ppt_y</p:attrName>
                                        </p:attrNameLst>
                                      </p:cBhvr>
                                    </p:anim>
                                    <p:animRot by="21600000">
                                      <p:cBhvr>
                                        <p:cTn id="19" dur="1000" fill="hold">
                                          <p:stCondLst>
                                            <p:cond delay="0"/>
                                          </p:stCondLst>
                                        </p:cTn>
                                        <p:tgtEl>
                                          <p:spTgt spid="31748"/>
                                        </p:tgtEl>
                                        <p:attrNameLst>
                                          <p:attrName>r</p:attrName>
                                        </p:attrNameLst>
                                      </p:cBhvr>
                                    </p:animRot>
                                  </p:childTnLst>
                                </p:cTn>
                              </p:par>
                            </p:childTnLst>
                          </p:cTn>
                        </p:par>
                      </p:childTnLst>
                    </p:cTn>
                  </p:par>
                </p:childTnLst>
              </p:cTn>
              <p:nextCondLst>
                <p:cond evt="onClick" delay="0">
                  <p:tgtEl>
                    <p:spTgt spid="31750"/>
                  </p:tgtEl>
                </p:cond>
              </p:nextCondLst>
            </p:seq>
          </p:childTnLst>
        </p:cTn>
      </p:par>
    </p:tnLst>
    <p:bldLst>
      <p:bldP spid="31747" grpId="0"/>
      <p:bldP spid="3174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32771" name="Text Box 3"/>
          <p:cNvSpPr txBox="1">
            <a:spLocks noChangeArrowheads="1"/>
          </p:cNvSpPr>
          <p:nvPr/>
        </p:nvSpPr>
        <p:spPr bwMode="auto">
          <a:xfrm>
            <a:off x="838200" y="1905000"/>
            <a:ext cx="7596188" cy="1754188"/>
          </a:xfrm>
          <a:prstGeom prst="rect">
            <a:avLst/>
          </a:prstGeom>
          <a:noFill/>
          <a:ln w="9525">
            <a:noFill/>
            <a:miter lim="800000"/>
            <a:headEnd/>
            <a:tailEnd/>
          </a:ln>
        </p:spPr>
        <p:txBody>
          <a:bodyPr wrap="none">
            <a:spAutoFit/>
          </a:bodyPr>
          <a:lstStyle/>
          <a:p>
            <a:pPr algn="ctr"/>
            <a:endParaRPr lang="es-ES" sz="3600"/>
          </a:p>
          <a:p>
            <a:pPr algn="ctr"/>
            <a:r>
              <a:rPr lang="en-US" sz="3600"/>
              <a:t>It was a very bad mistake. </a:t>
            </a:r>
          </a:p>
          <a:p>
            <a:pPr algn="ctr"/>
            <a:r>
              <a:rPr lang="en-US" sz="3600"/>
              <a:t>It was __________ mistake I made. </a:t>
            </a:r>
          </a:p>
        </p:txBody>
      </p:sp>
      <p:sp>
        <p:nvSpPr>
          <p:cNvPr id="32772" name="Text Box 4"/>
          <p:cNvSpPr txBox="1">
            <a:spLocks noChangeArrowheads="1"/>
          </p:cNvSpPr>
          <p:nvPr/>
        </p:nvSpPr>
        <p:spPr bwMode="auto">
          <a:xfrm>
            <a:off x="2286000" y="2971800"/>
            <a:ext cx="2451100"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worst</a:t>
            </a:r>
          </a:p>
        </p:txBody>
      </p:sp>
      <p:sp>
        <p:nvSpPr>
          <p:cNvPr id="32773"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32774"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32775"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300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32773"/>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2771"/>
                                        </p:tgtEl>
                                        <p:attrNameLst>
                                          <p:attrName>style.visibility</p:attrName>
                                        </p:attrNameLst>
                                      </p:cBhvr>
                                      <p:to>
                                        <p:strVal val="visible"/>
                                      </p:to>
                                    </p:set>
                                    <p:anim by="(-#ppt_w*2)" calcmode="lin" valueType="num">
                                      <p:cBhvr rctx="PPT">
                                        <p:cTn id="7" dur="500" autoRev="1" fill="hold">
                                          <p:stCondLst>
                                            <p:cond delay="0"/>
                                          </p:stCondLst>
                                        </p:cTn>
                                        <p:tgtEl>
                                          <p:spTgt spid="32771"/>
                                        </p:tgtEl>
                                        <p:attrNameLst>
                                          <p:attrName>ppt_w</p:attrName>
                                        </p:attrNameLst>
                                      </p:cBhvr>
                                    </p:anim>
                                    <p:anim by="(#ppt_w*0.50)" calcmode="lin" valueType="num">
                                      <p:cBhvr>
                                        <p:cTn id="8" dur="500" decel="50000" autoRev="1" fill="hold">
                                          <p:stCondLst>
                                            <p:cond delay="0"/>
                                          </p:stCondLst>
                                        </p:cTn>
                                        <p:tgtEl>
                                          <p:spTgt spid="32771"/>
                                        </p:tgtEl>
                                        <p:attrNameLst>
                                          <p:attrName>ppt_x</p:attrName>
                                        </p:attrNameLst>
                                      </p:cBhvr>
                                    </p:anim>
                                    <p:anim from="(-#ppt_h/2)" to="(#ppt_y)" calcmode="lin" valueType="num">
                                      <p:cBhvr>
                                        <p:cTn id="9" dur="1000" fill="hold">
                                          <p:stCondLst>
                                            <p:cond delay="0"/>
                                          </p:stCondLst>
                                        </p:cTn>
                                        <p:tgtEl>
                                          <p:spTgt spid="32771"/>
                                        </p:tgtEl>
                                        <p:attrNameLst>
                                          <p:attrName>ppt_y</p:attrName>
                                        </p:attrNameLst>
                                      </p:cBhvr>
                                    </p:anim>
                                    <p:animRot by="21600000">
                                      <p:cBhvr>
                                        <p:cTn id="10" dur="1000" fill="hold">
                                          <p:stCondLst>
                                            <p:cond delay="0"/>
                                          </p:stCondLst>
                                        </p:cTn>
                                        <p:tgtEl>
                                          <p:spTgt spid="32771"/>
                                        </p:tgtEl>
                                        <p:attrNameLst>
                                          <p:attrName>r</p:attrName>
                                        </p:attrNameLst>
                                      </p:cBhvr>
                                    </p:animRot>
                                  </p:childTnLst>
                                </p:cTn>
                              </p:par>
                            </p:childTnLst>
                          </p:cTn>
                        </p:par>
                      </p:childTnLst>
                    </p:cTn>
                  </p:par>
                </p:childTnLst>
              </p:cTn>
              <p:nextCondLst>
                <p:cond evt="onClick" delay="0">
                  <p:tgtEl>
                    <p:spTgt spid="32773"/>
                  </p:tgtEl>
                </p:cond>
              </p:nextCondLst>
            </p:seq>
            <p:seq concurrent="1" nextAc="seek">
              <p:cTn id="11" restart="whenNotActive" fill="hold" evtFilter="cancelBubble" nodeType="interactiveSeq">
                <p:stCondLst>
                  <p:cond evt="onClick" delay="0">
                    <p:tgtEl>
                      <p:spTgt spid="32774"/>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2772"/>
                                        </p:tgtEl>
                                        <p:attrNameLst>
                                          <p:attrName>style.visibility</p:attrName>
                                        </p:attrNameLst>
                                      </p:cBhvr>
                                      <p:to>
                                        <p:strVal val="visible"/>
                                      </p:to>
                                    </p:set>
                                    <p:anim by="(-#ppt_w*2)" calcmode="lin" valueType="num">
                                      <p:cBhvr rctx="PPT">
                                        <p:cTn id="16" dur="500" autoRev="1" fill="hold">
                                          <p:stCondLst>
                                            <p:cond delay="0"/>
                                          </p:stCondLst>
                                        </p:cTn>
                                        <p:tgtEl>
                                          <p:spTgt spid="32772"/>
                                        </p:tgtEl>
                                        <p:attrNameLst>
                                          <p:attrName>ppt_w</p:attrName>
                                        </p:attrNameLst>
                                      </p:cBhvr>
                                    </p:anim>
                                    <p:anim by="(#ppt_w*0.50)" calcmode="lin" valueType="num">
                                      <p:cBhvr>
                                        <p:cTn id="17" dur="500" decel="50000" autoRev="1" fill="hold">
                                          <p:stCondLst>
                                            <p:cond delay="0"/>
                                          </p:stCondLst>
                                        </p:cTn>
                                        <p:tgtEl>
                                          <p:spTgt spid="32772"/>
                                        </p:tgtEl>
                                        <p:attrNameLst>
                                          <p:attrName>ppt_x</p:attrName>
                                        </p:attrNameLst>
                                      </p:cBhvr>
                                    </p:anim>
                                    <p:anim from="(-#ppt_h/2)" to="(#ppt_y)" calcmode="lin" valueType="num">
                                      <p:cBhvr>
                                        <p:cTn id="18" dur="1000" fill="hold">
                                          <p:stCondLst>
                                            <p:cond delay="0"/>
                                          </p:stCondLst>
                                        </p:cTn>
                                        <p:tgtEl>
                                          <p:spTgt spid="32772"/>
                                        </p:tgtEl>
                                        <p:attrNameLst>
                                          <p:attrName>ppt_y</p:attrName>
                                        </p:attrNameLst>
                                      </p:cBhvr>
                                    </p:anim>
                                    <p:animRot by="21600000">
                                      <p:cBhvr>
                                        <p:cTn id="19" dur="1000" fill="hold">
                                          <p:stCondLst>
                                            <p:cond delay="0"/>
                                          </p:stCondLst>
                                        </p:cTn>
                                        <p:tgtEl>
                                          <p:spTgt spid="32772"/>
                                        </p:tgtEl>
                                        <p:attrNameLst>
                                          <p:attrName>r</p:attrName>
                                        </p:attrNameLst>
                                      </p:cBhvr>
                                    </p:animRot>
                                  </p:childTnLst>
                                </p:cTn>
                              </p:par>
                            </p:childTnLst>
                          </p:cTn>
                        </p:par>
                      </p:childTnLst>
                    </p:cTn>
                  </p:par>
                </p:childTnLst>
              </p:cTn>
              <p:nextCondLst>
                <p:cond evt="onClick" delay="0">
                  <p:tgtEl>
                    <p:spTgt spid="32774"/>
                  </p:tgtEl>
                </p:cond>
              </p:nextCondLst>
            </p:seq>
          </p:childTnLst>
        </p:cTn>
      </p:par>
    </p:tnLst>
    <p:bldLst>
      <p:bldP spid="32771" grpId="0"/>
      <p:bldP spid="3277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33795" name="Text Box 3"/>
          <p:cNvSpPr txBox="1">
            <a:spLocks noChangeArrowheads="1"/>
          </p:cNvSpPr>
          <p:nvPr/>
        </p:nvSpPr>
        <p:spPr bwMode="auto">
          <a:xfrm>
            <a:off x="1447800" y="1828800"/>
            <a:ext cx="6332538" cy="1754188"/>
          </a:xfrm>
          <a:prstGeom prst="rect">
            <a:avLst/>
          </a:prstGeom>
          <a:noFill/>
          <a:ln w="9525">
            <a:noFill/>
            <a:miter lim="800000"/>
            <a:headEnd/>
            <a:tailEnd/>
          </a:ln>
        </p:spPr>
        <p:txBody>
          <a:bodyPr wrap="none">
            <a:spAutoFit/>
          </a:bodyPr>
          <a:lstStyle/>
          <a:p>
            <a:endParaRPr lang="es-ES" sz="3600"/>
          </a:p>
          <a:p>
            <a:r>
              <a:rPr lang="en-US" sz="3600"/>
              <a:t>      It’s a very good film. </a:t>
            </a:r>
          </a:p>
          <a:p>
            <a:r>
              <a:rPr lang="en-US" sz="3600"/>
              <a:t>It’s_____________ I’ve seen. </a:t>
            </a:r>
          </a:p>
        </p:txBody>
      </p:sp>
      <p:sp>
        <p:nvSpPr>
          <p:cNvPr id="33796" name="Text Box 4"/>
          <p:cNvSpPr txBox="1">
            <a:spLocks noChangeArrowheads="1"/>
          </p:cNvSpPr>
          <p:nvPr/>
        </p:nvSpPr>
        <p:spPr bwMode="auto">
          <a:xfrm>
            <a:off x="2286000" y="2895600"/>
            <a:ext cx="3254375"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best film</a:t>
            </a:r>
          </a:p>
        </p:txBody>
      </p:sp>
      <p:sp>
        <p:nvSpPr>
          <p:cNvPr id="33797"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33798"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33799"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400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33797"/>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3795"/>
                                        </p:tgtEl>
                                        <p:attrNameLst>
                                          <p:attrName>style.visibility</p:attrName>
                                        </p:attrNameLst>
                                      </p:cBhvr>
                                      <p:to>
                                        <p:strVal val="visible"/>
                                      </p:to>
                                    </p:set>
                                    <p:anim by="(-#ppt_w*2)" calcmode="lin" valueType="num">
                                      <p:cBhvr rctx="PPT">
                                        <p:cTn id="7" dur="500" autoRev="1" fill="hold">
                                          <p:stCondLst>
                                            <p:cond delay="0"/>
                                          </p:stCondLst>
                                        </p:cTn>
                                        <p:tgtEl>
                                          <p:spTgt spid="33795"/>
                                        </p:tgtEl>
                                        <p:attrNameLst>
                                          <p:attrName>ppt_w</p:attrName>
                                        </p:attrNameLst>
                                      </p:cBhvr>
                                    </p:anim>
                                    <p:anim by="(#ppt_w*0.50)" calcmode="lin" valueType="num">
                                      <p:cBhvr>
                                        <p:cTn id="8" dur="500" decel="50000" autoRev="1" fill="hold">
                                          <p:stCondLst>
                                            <p:cond delay="0"/>
                                          </p:stCondLst>
                                        </p:cTn>
                                        <p:tgtEl>
                                          <p:spTgt spid="33795"/>
                                        </p:tgtEl>
                                        <p:attrNameLst>
                                          <p:attrName>ppt_x</p:attrName>
                                        </p:attrNameLst>
                                      </p:cBhvr>
                                    </p:anim>
                                    <p:anim from="(-#ppt_h/2)" to="(#ppt_y)" calcmode="lin" valueType="num">
                                      <p:cBhvr>
                                        <p:cTn id="9" dur="1000" fill="hold">
                                          <p:stCondLst>
                                            <p:cond delay="0"/>
                                          </p:stCondLst>
                                        </p:cTn>
                                        <p:tgtEl>
                                          <p:spTgt spid="33795"/>
                                        </p:tgtEl>
                                        <p:attrNameLst>
                                          <p:attrName>ppt_y</p:attrName>
                                        </p:attrNameLst>
                                      </p:cBhvr>
                                    </p:anim>
                                    <p:animRot by="21600000">
                                      <p:cBhvr>
                                        <p:cTn id="10" dur="1000" fill="hold">
                                          <p:stCondLst>
                                            <p:cond delay="0"/>
                                          </p:stCondLst>
                                        </p:cTn>
                                        <p:tgtEl>
                                          <p:spTgt spid="33795"/>
                                        </p:tgtEl>
                                        <p:attrNameLst>
                                          <p:attrName>r</p:attrName>
                                        </p:attrNameLst>
                                      </p:cBhvr>
                                    </p:animRot>
                                  </p:childTnLst>
                                </p:cTn>
                              </p:par>
                            </p:childTnLst>
                          </p:cTn>
                        </p:par>
                      </p:childTnLst>
                    </p:cTn>
                  </p:par>
                </p:childTnLst>
              </p:cTn>
              <p:nextCondLst>
                <p:cond evt="onClick" delay="0">
                  <p:tgtEl>
                    <p:spTgt spid="33797"/>
                  </p:tgtEl>
                </p:cond>
              </p:nextCondLst>
            </p:seq>
            <p:seq concurrent="1" nextAc="seek">
              <p:cTn id="11" restart="whenNotActive" fill="hold" evtFilter="cancelBubble" nodeType="interactiveSeq">
                <p:stCondLst>
                  <p:cond evt="onClick" delay="0">
                    <p:tgtEl>
                      <p:spTgt spid="33798"/>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3796"/>
                                        </p:tgtEl>
                                        <p:attrNameLst>
                                          <p:attrName>style.visibility</p:attrName>
                                        </p:attrNameLst>
                                      </p:cBhvr>
                                      <p:to>
                                        <p:strVal val="visible"/>
                                      </p:to>
                                    </p:set>
                                    <p:anim by="(-#ppt_w*2)" calcmode="lin" valueType="num">
                                      <p:cBhvr rctx="PPT">
                                        <p:cTn id="16" dur="500" autoRev="1" fill="hold">
                                          <p:stCondLst>
                                            <p:cond delay="0"/>
                                          </p:stCondLst>
                                        </p:cTn>
                                        <p:tgtEl>
                                          <p:spTgt spid="33796"/>
                                        </p:tgtEl>
                                        <p:attrNameLst>
                                          <p:attrName>ppt_w</p:attrName>
                                        </p:attrNameLst>
                                      </p:cBhvr>
                                    </p:anim>
                                    <p:anim by="(#ppt_w*0.50)" calcmode="lin" valueType="num">
                                      <p:cBhvr>
                                        <p:cTn id="17" dur="500" decel="50000" autoRev="1" fill="hold">
                                          <p:stCondLst>
                                            <p:cond delay="0"/>
                                          </p:stCondLst>
                                        </p:cTn>
                                        <p:tgtEl>
                                          <p:spTgt spid="33796"/>
                                        </p:tgtEl>
                                        <p:attrNameLst>
                                          <p:attrName>ppt_x</p:attrName>
                                        </p:attrNameLst>
                                      </p:cBhvr>
                                    </p:anim>
                                    <p:anim from="(-#ppt_h/2)" to="(#ppt_y)" calcmode="lin" valueType="num">
                                      <p:cBhvr>
                                        <p:cTn id="18" dur="1000" fill="hold">
                                          <p:stCondLst>
                                            <p:cond delay="0"/>
                                          </p:stCondLst>
                                        </p:cTn>
                                        <p:tgtEl>
                                          <p:spTgt spid="33796"/>
                                        </p:tgtEl>
                                        <p:attrNameLst>
                                          <p:attrName>ppt_y</p:attrName>
                                        </p:attrNameLst>
                                      </p:cBhvr>
                                    </p:anim>
                                    <p:animRot by="21600000">
                                      <p:cBhvr>
                                        <p:cTn id="19" dur="1000" fill="hold">
                                          <p:stCondLst>
                                            <p:cond delay="0"/>
                                          </p:stCondLst>
                                        </p:cTn>
                                        <p:tgtEl>
                                          <p:spTgt spid="33796"/>
                                        </p:tgtEl>
                                        <p:attrNameLst>
                                          <p:attrName>r</p:attrName>
                                        </p:attrNameLst>
                                      </p:cBhvr>
                                    </p:animRot>
                                  </p:childTnLst>
                                </p:cTn>
                              </p:par>
                            </p:childTnLst>
                          </p:cTn>
                        </p:par>
                      </p:childTnLst>
                    </p:cTn>
                  </p:par>
                </p:childTnLst>
              </p:cTn>
              <p:nextCondLst>
                <p:cond evt="onClick" delay="0">
                  <p:tgtEl>
                    <p:spTgt spid="33798"/>
                  </p:tgtEl>
                </p:cond>
              </p:nextCondLst>
            </p:seq>
          </p:childTnLst>
        </p:cTn>
      </p:par>
    </p:tnLst>
    <p:bldLst>
      <p:bldP spid="33795" grpId="0"/>
      <p:bldP spid="3379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34819" name="Text Box 3"/>
          <p:cNvSpPr txBox="1">
            <a:spLocks noChangeArrowheads="1"/>
          </p:cNvSpPr>
          <p:nvPr/>
        </p:nvSpPr>
        <p:spPr bwMode="auto">
          <a:xfrm>
            <a:off x="606425" y="1295400"/>
            <a:ext cx="7596188" cy="2308225"/>
          </a:xfrm>
          <a:prstGeom prst="rect">
            <a:avLst/>
          </a:prstGeom>
          <a:noFill/>
          <a:ln w="9525">
            <a:noFill/>
            <a:miter lim="800000"/>
            <a:headEnd/>
            <a:tailEnd/>
          </a:ln>
          <a:effectLst/>
        </p:spPr>
        <p:txBody>
          <a:bodyPr wrap="none">
            <a:spAutoFit/>
          </a:bodyPr>
          <a:lstStyle/>
          <a:p>
            <a:pPr algn="ctr">
              <a:defRPr/>
            </a:pPr>
            <a:endParaRPr lang="es-ES" sz="3600" dirty="0"/>
          </a:p>
          <a:p>
            <a:pPr algn="ctr">
              <a:defRPr/>
            </a:pPr>
            <a:r>
              <a:rPr lang="en-US" sz="3600" dirty="0"/>
              <a:t>It was a very happy day. </a:t>
            </a:r>
          </a:p>
          <a:p>
            <a:pPr algn="ctr">
              <a:defRPr/>
            </a:pPr>
            <a:r>
              <a:rPr lang="en-US" sz="3600" dirty="0"/>
              <a:t>It was _______________ of my life. </a:t>
            </a:r>
          </a:p>
          <a:p>
            <a:pPr>
              <a:defRPr/>
            </a:pPr>
            <a:endParaRPr lang="en-GB" sz="3600" b="1" dirty="0">
              <a:effectLst>
                <a:outerShdw blurRad="38100" dist="38100" dir="2700000" algn="tl">
                  <a:srgbClr val="FFFFFF"/>
                </a:outerShdw>
              </a:effectLst>
              <a:latin typeface="Comic Sans MS" pitchFamily="66" charset="0"/>
            </a:endParaRPr>
          </a:p>
        </p:txBody>
      </p:sp>
      <p:sp>
        <p:nvSpPr>
          <p:cNvPr id="34820" name="Text Box 4"/>
          <p:cNvSpPr txBox="1">
            <a:spLocks noChangeArrowheads="1"/>
          </p:cNvSpPr>
          <p:nvPr/>
        </p:nvSpPr>
        <p:spPr bwMode="auto">
          <a:xfrm>
            <a:off x="1905000" y="2286000"/>
            <a:ext cx="4059238"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The happiest day</a:t>
            </a:r>
          </a:p>
        </p:txBody>
      </p:sp>
      <p:sp>
        <p:nvSpPr>
          <p:cNvPr id="34821"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34822"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34823"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500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34821"/>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4819"/>
                                        </p:tgtEl>
                                        <p:attrNameLst>
                                          <p:attrName>style.visibility</p:attrName>
                                        </p:attrNameLst>
                                      </p:cBhvr>
                                      <p:to>
                                        <p:strVal val="visible"/>
                                      </p:to>
                                    </p:set>
                                    <p:anim by="(-#ppt_w*2)" calcmode="lin" valueType="num">
                                      <p:cBhvr rctx="PPT">
                                        <p:cTn id="7" dur="500" autoRev="1" fill="hold">
                                          <p:stCondLst>
                                            <p:cond delay="0"/>
                                          </p:stCondLst>
                                        </p:cTn>
                                        <p:tgtEl>
                                          <p:spTgt spid="34819"/>
                                        </p:tgtEl>
                                        <p:attrNameLst>
                                          <p:attrName>ppt_w</p:attrName>
                                        </p:attrNameLst>
                                      </p:cBhvr>
                                    </p:anim>
                                    <p:anim by="(#ppt_w*0.50)" calcmode="lin" valueType="num">
                                      <p:cBhvr>
                                        <p:cTn id="8" dur="500" decel="50000" autoRev="1" fill="hold">
                                          <p:stCondLst>
                                            <p:cond delay="0"/>
                                          </p:stCondLst>
                                        </p:cTn>
                                        <p:tgtEl>
                                          <p:spTgt spid="34819"/>
                                        </p:tgtEl>
                                        <p:attrNameLst>
                                          <p:attrName>ppt_x</p:attrName>
                                        </p:attrNameLst>
                                      </p:cBhvr>
                                    </p:anim>
                                    <p:anim from="(-#ppt_h/2)" to="(#ppt_y)" calcmode="lin" valueType="num">
                                      <p:cBhvr>
                                        <p:cTn id="9" dur="1000" fill="hold">
                                          <p:stCondLst>
                                            <p:cond delay="0"/>
                                          </p:stCondLst>
                                        </p:cTn>
                                        <p:tgtEl>
                                          <p:spTgt spid="34819"/>
                                        </p:tgtEl>
                                        <p:attrNameLst>
                                          <p:attrName>ppt_y</p:attrName>
                                        </p:attrNameLst>
                                      </p:cBhvr>
                                    </p:anim>
                                    <p:animRot by="21600000">
                                      <p:cBhvr>
                                        <p:cTn id="10" dur="1000" fill="hold">
                                          <p:stCondLst>
                                            <p:cond delay="0"/>
                                          </p:stCondLst>
                                        </p:cTn>
                                        <p:tgtEl>
                                          <p:spTgt spid="34819"/>
                                        </p:tgtEl>
                                        <p:attrNameLst>
                                          <p:attrName>r</p:attrName>
                                        </p:attrNameLst>
                                      </p:cBhvr>
                                    </p:animRot>
                                  </p:childTnLst>
                                </p:cTn>
                              </p:par>
                            </p:childTnLst>
                          </p:cTn>
                        </p:par>
                      </p:childTnLst>
                    </p:cTn>
                  </p:par>
                </p:childTnLst>
              </p:cTn>
              <p:nextCondLst>
                <p:cond evt="onClick" delay="0">
                  <p:tgtEl>
                    <p:spTgt spid="34821"/>
                  </p:tgtEl>
                </p:cond>
              </p:nextCondLst>
            </p:seq>
            <p:seq concurrent="1" nextAc="seek">
              <p:cTn id="11" restart="whenNotActive" fill="hold" evtFilter="cancelBubble" nodeType="interactiveSeq">
                <p:stCondLst>
                  <p:cond evt="onClick" delay="0">
                    <p:tgtEl>
                      <p:spTgt spid="34822"/>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4820"/>
                                        </p:tgtEl>
                                        <p:attrNameLst>
                                          <p:attrName>style.visibility</p:attrName>
                                        </p:attrNameLst>
                                      </p:cBhvr>
                                      <p:to>
                                        <p:strVal val="visible"/>
                                      </p:to>
                                    </p:set>
                                    <p:anim by="(-#ppt_w*2)" calcmode="lin" valueType="num">
                                      <p:cBhvr rctx="PPT">
                                        <p:cTn id="16" dur="500" autoRev="1" fill="hold">
                                          <p:stCondLst>
                                            <p:cond delay="0"/>
                                          </p:stCondLst>
                                        </p:cTn>
                                        <p:tgtEl>
                                          <p:spTgt spid="34820"/>
                                        </p:tgtEl>
                                        <p:attrNameLst>
                                          <p:attrName>ppt_w</p:attrName>
                                        </p:attrNameLst>
                                      </p:cBhvr>
                                    </p:anim>
                                    <p:anim by="(#ppt_w*0.50)" calcmode="lin" valueType="num">
                                      <p:cBhvr>
                                        <p:cTn id="17" dur="500" decel="50000" autoRev="1" fill="hold">
                                          <p:stCondLst>
                                            <p:cond delay="0"/>
                                          </p:stCondLst>
                                        </p:cTn>
                                        <p:tgtEl>
                                          <p:spTgt spid="34820"/>
                                        </p:tgtEl>
                                        <p:attrNameLst>
                                          <p:attrName>ppt_x</p:attrName>
                                        </p:attrNameLst>
                                      </p:cBhvr>
                                    </p:anim>
                                    <p:anim from="(-#ppt_h/2)" to="(#ppt_y)" calcmode="lin" valueType="num">
                                      <p:cBhvr>
                                        <p:cTn id="18" dur="1000" fill="hold">
                                          <p:stCondLst>
                                            <p:cond delay="0"/>
                                          </p:stCondLst>
                                        </p:cTn>
                                        <p:tgtEl>
                                          <p:spTgt spid="34820"/>
                                        </p:tgtEl>
                                        <p:attrNameLst>
                                          <p:attrName>ppt_y</p:attrName>
                                        </p:attrNameLst>
                                      </p:cBhvr>
                                    </p:anim>
                                    <p:animRot by="21600000">
                                      <p:cBhvr>
                                        <p:cTn id="19" dur="1000" fill="hold">
                                          <p:stCondLst>
                                            <p:cond delay="0"/>
                                          </p:stCondLst>
                                        </p:cTn>
                                        <p:tgtEl>
                                          <p:spTgt spid="34820"/>
                                        </p:tgtEl>
                                        <p:attrNameLst>
                                          <p:attrName>r</p:attrName>
                                        </p:attrNameLst>
                                      </p:cBhvr>
                                    </p:animRot>
                                  </p:childTnLst>
                                </p:cTn>
                              </p:par>
                            </p:childTnLst>
                          </p:cTn>
                        </p:par>
                      </p:childTnLst>
                    </p:cTn>
                  </p:par>
                </p:childTnLst>
              </p:cTn>
              <p:nextCondLst>
                <p:cond evt="onClick" delay="0">
                  <p:tgtEl>
                    <p:spTgt spid="34822"/>
                  </p:tgtEl>
                </p:cond>
              </p:nextCondLst>
            </p:seq>
          </p:childTnLst>
        </p:cTn>
      </p:par>
    </p:tnLst>
    <p:bldLst>
      <p:bldP spid="34819" grpId="0"/>
      <p:bldP spid="348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10243" name="Text Box 3"/>
          <p:cNvSpPr txBox="1">
            <a:spLocks noChangeArrowheads="1"/>
          </p:cNvSpPr>
          <p:nvPr/>
        </p:nvSpPr>
        <p:spPr bwMode="auto">
          <a:xfrm>
            <a:off x="533400" y="1828800"/>
            <a:ext cx="8032750" cy="1754188"/>
          </a:xfrm>
          <a:prstGeom prst="rect">
            <a:avLst/>
          </a:prstGeom>
          <a:noFill/>
          <a:ln w="9525">
            <a:noFill/>
            <a:miter lim="800000"/>
            <a:headEnd/>
            <a:tailEnd/>
          </a:ln>
        </p:spPr>
        <p:txBody>
          <a:bodyPr wrap="none">
            <a:spAutoFit/>
          </a:bodyPr>
          <a:lstStyle/>
          <a:p>
            <a:endParaRPr lang="es-ES" sz="3600"/>
          </a:p>
          <a:p>
            <a:r>
              <a:rPr lang="en-US" sz="3600"/>
              <a:t>He is more popular / the most popular </a:t>
            </a:r>
          </a:p>
          <a:p>
            <a:r>
              <a:rPr lang="en-US" sz="3600"/>
              <a:t>singer in the world. </a:t>
            </a:r>
          </a:p>
        </p:txBody>
      </p:sp>
      <p:sp>
        <p:nvSpPr>
          <p:cNvPr id="10245"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0246"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0247"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200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0245"/>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0243"/>
                                        </p:tgtEl>
                                        <p:attrNameLst>
                                          <p:attrName>style.visibility</p:attrName>
                                        </p:attrNameLst>
                                      </p:cBhvr>
                                      <p:to>
                                        <p:strVal val="visible"/>
                                      </p:to>
                                    </p:set>
                                    <p:anim by="(-#ppt_w*2)" calcmode="lin" valueType="num">
                                      <p:cBhvr rctx="PPT">
                                        <p:cTn id="7" dur="500" autoRev="1" fill="hold">
                                          <p:stCondLst>
                                            <p:cond delay="0"/>
                                          </p:stCondLst>
                                        </p:cTn>
                                        <p:tgtEl>
                                          <p:spTgt spid="10243"/>
                                        </p:tgtEl>
                                        <p:attrNameLst>
                                          <p:attrName>ppt_w</p:attrName>
                                        </p:attrNameLst>
                                      </p:cBhvr>
                                    </p:anim>
                                    <p:anim by="(#ppt_w*0.50)" calcmode="lin" valueType="num">
                                      <p:cBhvr>
                                        <p:cTn id="8" dur="500" decel="50000" autoRev="1" fill="hold">
                                          <p:stCondLst>
                                            <p:cond delay="0"/>
                                          </p:stCondLst>
                                        </p:cTn>
                                        <p:tgtEl>
                                          <p:spTgt spid="10243"/>
                                        </p:tgtEl>
                                        <p:attrNameLst>
                                          <p:attrName>ppt_x</p:attrName>
                                        </p:attrNameLst>
                                      </p:cBhvr>
                                    </p:anim>
                                    <p:anim from="(-#ppt_h/2)" to="(#ppt_y)" calcmode="lin" valueType="num">
                                      <p:cBhvr>
                                        <p:cTn id="9" dur="1000" fill="hold">
                                          <p:stCondLst>
                                            <p:cond delay="0"/>
                                          </p:stCondLst>
                                        </p:cTn>
                                        <p:tgtEl>
                                          <p:spTgt spid="10243"/>
                                        </p:tgtEl>
                                        <p:attrNameLst>
                                          <p:attrName>ppt_y</p:attrName>
                                        </p:attrNameLst>
                                      </p:cBhvr>
                                    </p:anim>
                                    <p:animRot by="21600000">
                                      <p:cBhvr>
                                        <p:cTn id="10" dur="1000" fill="hold">
                                          <p:stCondLst>
                                            <p:cond delay="0"/>
                                          </p:stCondLst>
                                        </p:cTn>
                                        <p:tgtEl>
                                          <p:spTgt spid="10243"/>
                                        </p:tgtEl>
                                        <p:attrNameLst>
                                          <p:attrName>r</p:attrName>
                                        </p:attrNameLst>
                                      </p:cBhvr>
                                    </p:animRot>
                                  </p:childTnLst>
                                </p:cTn>
                              </p:par>
                            </p:childTnLst>
                          </p:cTn>
                        </p:par>
                      </p:childTnLst>
                    </p:cTn>
                  </p:par>
                </p:childTnLst>
              </p:cTn>
              <p:nextCondLst>
                <p:cond evt="onClick" delay="0">
                  <p:tgtEl>
                    <p:spTgt spid="10245"/>
                  </p:tgtEl>
                </p:cond>
              </p:nextCondLst>
            </p:seq>
          </p:childTnLst>
        </p:cTn>
      </p:par>
    </p:tnLst>
    <p:bldLst>
      <p:bldP spid="102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11267" name="Text Box 3"/>
          <p:cNvSpPr txBox="1">
            <a:spLocks noChangeArrowheads="1"/>
          </p:cNvSpPr>
          <p:nvPr/>
        </p:nvSpPr>
        <p:spPr bwMode="auto">
          <a:xfrm>
            <a:off x="838200" y="2133600"/>
            <a:ext cx="8534400" cy="1754188"/>
          </a:xfrm>
          <a:prstGeom prst="rect">
            <a:avLst/>
          </a:prstGeom>
          <a:noFill/>
          <a:ln w="9525">
            <a:noFill/>
            <a:miter lim="800000"/>
            <a:headEnd/>
            <a:tailEnd/>
          </a:ln>
        </p:spPr>
        <p:txBody>
          <a:bodyPr>
            <a:spAutoFit/>
          </a:bodyPr>
          <a:lstStyle/>
          <a:p>
            <a:endParaRPr lang="es-ES" sz="3600"/>
          </a:p>
          <a:p>
            <a:r>
              <a:rPr lang="en-US" sz="3600"/>
              <a:t>-My hair is the straightest / straighter </a:t>
            </a:r>
          </a:p>
          <a:p>
            <a:r>
              <a:rPr lang="en-US" sz="3600"/>
              <a:t>than your hair. </a:t>
            </a:r>
          </a:p>
        </p:txBody>
      </p:sp>
      <p:sp>
        <p:nvSpPr>
          <p:cNvPr id="11269"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1270"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1271"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300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1269"/>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267"/>
                                        </p:tgtEl>
                                        <p:attrNameLst>
                                          <p:attrName>style.visibility</p:attrName>
                                        </p:attrNameLst>
                                      </p:cBhvr>
                                      <p:to>
                                        <p:strVal val="visible"/>
                                      </p:to>
                                    </p:set>
                                    <p:anim by="(-#ppt_w*2)" calcmode="lin" valueType="num">
                                      <p:cBhvr rctx="PPT">
                                        <p:cTn id="7" dur="500" autoRev="1" fill="hold">
                                          <p:stCondLst>
                                            <p:cond delay="0"/>
                                          </p:stCondLst>
                                        </p:cTn>
                                        <p:tgtEl>
                                          <p:spTgt spid="11267"/>
                                        </p:tgtEl>
                                        <p:attrNameLst>
                                          <p:attrName>ppt_w</p:attrName>
                                        </p:attrNameLst>
                                      </p:cBhvr>
                                    </p:anim>
                                    <p:anim by="(#ppt_w*0.50)" calcmode="lin" valueType="num">
                                      <p:cBhvr>
                                        <p:cTn id="8" dur="500" decel="50000" autoRev="1" fill="hold">
                                          <p:stCondLst>
                                            <p:cond delay="0"/>
                                          </p:stCondLst>
                                        </p:cTn>
                                        <p:tgtEl>
                                          <p:spTgt spid="11267"/>
                                        </p:tgtEl>
                                        <p:attrNameLst>
                                          <p:attrName>ppt_x</p:attrName>
                                        </p:attrNameLst>
                                      </p:cBhvr>
                                    </p:anim>
                                    <p:anim from="(-#ppt_h/2)" to="(#ppt_y)" calcmode="lin" valueType="num">
                                      <p:cBhvr>
                                        <p:cTn id="9" dur="1000" fill="hold">
                                          <p:stCondLst>
                                            <p:cond delay="0"/>
                                          </p:stCondLst>
                                        </p:cTn>
                                        <p:tgtEl>
                                          <p:spTgt spid="11267"/>
                                        </p:tgtEl>
                                        <p:attrNameLst>
                                          <p:attrName>ppt_y</p:attrName>
                                        </p:attrNameLst>
                                      </p:cBhvr>
                                    </p:anim>
                                    <p:animRot by="21600000">
                                      <p:cBhvr>
                                        <p:cTn id="10" dur="1000" fill="hold">
                                          <p:stCondLst>
                                            <p:cond delay="0"/>
                                          </p:stCondLst>
                                        </p:cTn>
                                        <p:tgtEl>
                                          <p:spTgt spid="11267"/>
                                        </p:tgtEl>
                                        <p:attrNameLst>
                                          <p:attrName>r</p:attrName>
                                        </p:attrNameLst>
                                      </p:cBhvr>
                                    </p:animRot>
                                  </p:childTnLst>
                                </p:cTn>
                              </p:par>
                            </p:childTnLst>
                          </p:cTn>
                        </p:par>
                      </p:childTnLst>
                    </p:cTn>
                  </p:par>
                </p:childTnLst>
              </p:cTn>
              <p:nextCondLst>
                <p:cond evt="onClick" delay="0">
                  <p:tgtEl>
                    <p:spTgt spid="11269"/>
                  </p:tgtEl>
                </p:cond>
              </p:nextCondLst>
            </p:seq>
          </p:childTnLst>
        </p:cTn>
      </p:par>
    </p:tnLst>
    <p:bldLst>
      <p:bldP spid="112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12291" name="Text Box 3"/>
          <p:cNvSpPr txBox="1">
            <a:spLocks noChangeArrowheads="1"/>
          </p:cNvSpPr>
          <p:nvPr/>
        </p:nvSpPr>
        <p:spPr bwMode="auto">
          <a:xfrm>
            <a:off x="914400" y="1905000"/>
            <a:ext cx="7620000" cy="2308225"/>
          </a:xfrm>
          <a:prstGeom prst="rect">
            <a:avLst/>
          </a:prstGeom>
          <a:noFill/>
          <a:ln w="9525">
            <a:noFill/>
            <a:miter lim="800000"/>
            <a:headEnd/>
            <a:tailEnd/>
          </a:ln>
          <a:effectLst/>
        </p:spPr>
        <p:txBody>
          <a:bodyPr>
            <a:spAutoFit/>
          </a:bodyPr>
          <a:lstStyle/>
          <a:p>
            <a:pPr>
              <a:defRPr/>
            </a:pPr>
            <a:endParaRPr lang="es-ES" sz="3600" dirty="0"/>
          </a:p>
          <a:p>
            <a:pPr>
              <a:defRPr/>
            </a:pPr>
            <a:r>
              <a:rPr lang="en-US" sz="3600" dirty="0"/>
              <a:t>Who is the best / better than singer in the world? </a:t>
            </a:r>
          </a:p>
          <a:p>
            <a:pPr>
              <a:defRPr/>
            </a:pPr>
            <a:endParaRPr lang="en-GB" sz="3600" b="1" dirty="0">
              <a:effectLst>
                <a:outerShdw blurRad="38100" dist="38100" dir="2700000" algn="tl">
                  <a:srgbClr val="FFFFFF"/>
                </a:outerShdw>
              </a:effectLst>
              <a:latin typeface="Comic Sans MS" pitchFamily="66" charset="0"/>
            </a:endParaRPr>
          </a:p>
        </p:txBody>
      </p:sp>
      <p:sp>
        <p:nvSpPr>
          <p:cNvPr id="12293"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2294"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2295"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400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2293"/>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2291"/>
                                        </p:tgtEl>
                                        <p:attrNameLst>
                                          <p:attrName>style.visibility</p:attrName>
                                        </p:attrNameLst>
                                      </p:cBhvr>
                                      <p:to>
                                        <p:strVal val="visible"/>
                                      </p:to>
                                    </p:set>
                                    <p:anim by="(-#ppt_w*2)" calcmode="lin" valueType="num">
                                      <p:cBhvr rctx="PPT">
                                        <p:cTn id="7" dur="500" autoRev="1" fill="hold">
                                          <p:stCondLst>
                                            <p:cond delay="0"/>
                                          </p:stCondLst>
                                        </p:cTn>
                                        <p:tgtEl>
                                          <p:spTgt spid="12291"/>
                                        </p:tgtEl>
                                        <p:attrNameLst>
                                          <p:attrName>ppt_w</p:attrName>
                                        </p:attrNameLst>
                                      </p:cBhvr>
                                    </p:anim>
                                    <p:anim by="(#ppt_w*0.50)" calcmode="lin" valueType="num">
                                      <p:cBhvr>
                                        <p:cTn id="8" dur="500" decel="50000" autoRev="1" fill="hold">
                                          <p:stCondLst>
                                            <p:cond delay="0"/>
                                          </p:stCondLst>
                                        </p:cTn>
                                        <p:tgtEl>
                                          <p:spTgt spid="12291"/>
                                        </p:tgtEl>
                                        <p:attrNameLst>
                                          <p:attrName>ppt_x</p:attrName>
                                        </p:attrNameLst>
                                      </p:cBhvr>
                                    </p:anim>
                                    <p:anim from="(-#ppt_h/2)" to="(#ppt_y)" calcmode="lin" valueType="num">
                                      <p:cBhvr>
                                        <p:cTn id="9" dur="1000" fill="hold">
                                          <p:stCondLst>
                                            <p:cond delay="0"/>
                                          </p:stCondLst>
                                        </p:cTn>
                                        <p:tgtEl>
                                          <p:spTgt spid="12291"/>
                                        </p:tgtEl>
                                        <p:attrNameLst>
                                          <p:attrName>ppt_y</p:attrName>
                                        </p:attrNameLst>
                                      </p:cBhvr>
                                    </p:anim>
                                    <p:animRot by="21600000">
                                      <p:cBhvr>
                                        <p:cTn id="10" dur="1000" fill="hold">
                                          <p:stCondLst>
                                            <p:cond delay="0"/>
                                          </p:stCondLst>
                                        </p:cTn>
                                        <p:tgtEl>
                                          <p:spTgt spid="12291"/>
                                        </p:tgtEl>
                                        <p:attrNameLst>
                                          <p:attrName>r</p:attrName>
                                        </p:attrNameLst>
                                      </p:cBhvr>
                                    </p:animRot>
                                  </p:childTnLst>
                                </p:cTn>
                              </p:par>
                            </p:childTnLst>
                          </p:cTn>
                        </p:par>
                      </p:childTnLst>
                    </p:cTn>
                  </p:par>
                </p:childTnLst>
              </p:cTn>
              <p:nextCondLst>
                <p:cond evt="onClick" delay="0">
                  <p:tgtEl>
                    <p:spTgt spid="12293"/>
                  </p:tgtEl>
                </p:cond>
              </p:nextCondLst>
            </p:seq>
          </p:childTnLst>
        </p:cTn>
      </p:par>
    </p:tnLst>
    <p:bldLst>
      <p:bldP spid="122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dirty="0">
                <a:effectLst>
                  <a:outerShdw blurRad="38100" dist="38100" dir="2700000" algn="tl">
                    <a:srgbClr val="C0C0C0"/>
                  </a:outerShdw>
                </a:effectLst>
                <a:latin typeface="Comic Sans MS" pitchFamily="66" charset="0"/>
              </a:rPr>
              <a:t>superlative</a:t>
            </a:r>
            <a:endParaRPr lang="en-GB" sz="2400" b="1" dirty="0">
              <a:effectLst>
                <a:outerShdw blurRad="38100" dist="38100" dir="2700000" algn="tl">
                  <a:srgbClr val="C0C0C0"/>
                </a:outerShdw>
              </a:effectLst>
              <a:latin typeface="Comic Sans MS" pitchFamily="66" charset="0"/>
            </a:endParaRPr>
          </a:p>
        </p:txBody>
      </p:sp>
      <p:sp>
        <p:nvSpPr>
          <p:cNvPr id="13315" name="Text Box 3"/>
          <p:cNvSpPr txBox="1">
            <a:spLocks noChangeArrowheads="1"/>
          </p:cNvSpPr>
          <p:nvPr/>
        </p:nvSpPr>
        <p:spPr bwMode="auto">
          <a:xfrm>
            <a:off x="533400" y="1371600"/>
            <a:ext cx="8096250" cy="2308225"/>
          </a:xfrm>
          <a:prstGeom prst="rect">
            <a:avLst/>
          </a:prstGeom>
          <a:noFill/>
          <a:ln w="9525">
            <a:noFill/>
            <a:miter lim="800000"/>
            <a:headEnd/>
            <a:tailEnd/>
          </a:ln>
          <a:effectLst/>
        </p:spPr>
        <p:txBody>
          <a:bodyPr>
            <a:spAutoFit/>
          </a:bodyPr>
          <a:lstStyle/>
          <a:p>
            <a:pPr>
              <a:defRPr/>
            </a:pPr>
            <a:endParaRPr lang="es-ES" sz="3600" dirty="0"/>
          </a:p>
          <a:p>
            <a:pPr>
              <a:defRPr/>
            </a:pPr>
            <a:r>
              <a:rPr lang="en-US" sz="3600" dirty="0"/>
              <a:t>My brother is taller than / the tallest in the class. </a:t>
            </a:r>
          </a:p>
          <a:p>
            <a:pPr marL="742950" indent="-742950">
              <a:defRPr/>
            </a:pPr>
            <a:endParaRPr lang="en-GB" sz="3600" b="1" dirty="0">
              <a:effectLst>
                <a:outerShdw blurRad="38100" dist="38100" dir="2700000" algn="tl">
                  <a:srgbClr val="FFFFFF"/>
                </a:outerShdw>
              </a:effectLst>
              <a:latin typeface="Comic Sans MS" pitchFamily="66" charset="0"/>
            </a:endParaRPr>
          </a:p>
        </p:txBody>
      </p:sp>
      <p:sp>
        <p:nvSpPr>
          <p:cNvPr id="13317"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3318"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dirty="0">
                <a:effectLst>
                  <a:outerShdw blurRad="38100" dist="38100" dir="2700000" algn="tl">
                    <a:srgbClr val="FFFFFF"/>
                  </a:outerShdw>
                </a:effectLst>
                <a:latin typeface="Comic Sans MS" pitchFamily="66" charset="0"/>
              </a:rPr>
              <a:t>Answer</a:t>
            </a:r>
            <a:endParaRPr lang="en-GB" sz="2800" b="1" dirty="0">
              <a:effectLst>
                <a:outerShdw blurRad="38100" dist="38100" dir="2700000" algn="tl">
                  <a:srgbClr val="FFFFFF"/>
                </a:outerShdw>
              </a:effectLst>
              <a:latin typeface="Comic Sans MS" pitchFamily="66" charset="0"/>
            </a:endParaRPr>
          </a:p>
        </p:txBody>
      </p:sp>
      <p:sp>
        <p:nvSpPr>
          <p:cNvPr id="13319"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500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3317"/>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3315"/>
                                        </p:tgtEl>
                                        <p:attrNameLst>
                                          <p:attrName>style.visibility</p:attrName>
                                        </p:attrNameLst>
                                      </p:cBhvr>
                                      <p:to>
                                        <p:strVal val="visible"/>
                                      </p:to>
                                    </p:set>
                                    <p:anim by="(-#ppt_w*2)" calcmode="lin" valueType="num">
                                      <p:cBhvr rctx="PPT">
                                        <p:cTn id="7" dur="500" autoRev="1" fill="hold">
                                          <p:stCondLst>
                                            <p:cond delay="0"/>
                                          </p:stCondLst>
                                        </p:cTn>
                                        <p:tgtEl>
                                          <p:spTgt spid="13315"/>
                                        </p:tgtEl>
                                        <p:attrNameLst>
                                          <p:attrName>ppt_w</p:attrName>
                                        </p:attrNameLst>
                                      </p:cBhvr>
                                    </p:anim>
                                    <p:anim by="(#ppt_w*0.50)" calcmode="lin" valueType="num">
                                      <p:cBhvr>
                                        <p:cTn id="8" dur="500" decel="50000" autoRev="1" fill="hold">
                                          <p:stCondLst>
                                            <p:cond delay="0"/>
                                          </p:stCondLst>
                                        </p:cTn>
                                        <p:tgtEl>
                                          <p:spTgt spid="13315"/>
                                        </p:tgtEl>
                                        <p:attrNameLst>
                                          <p:attrName>ppt_x</p:attrName>
                                        </p:attrNameLst>
                                      </p:cBhvr>
                                    </p:anim>
                                    <p:anim from="(-#ppt_h/2)" to="(#ppt_y)" calcmode="lin" valueType="num">
                                      <p:cBhvr>
                                        <p:cTn id="9" dur="1000" fill="hold">
                                          <p:stCondLst>
                                            <p:cond delay="0"/>
                                          </p:stCondLst>
                                        </p:cTn>
                                        <p:tgtEl>
                                          <p:spTgt spid="13315"/>
                                        </p:tgtEl>
                                        <p:attrNameLst>
                                          <p:attrName>ppt_y</p:attrName>
                                        </p:attrNameLst>
                                      </p:cBhvr>
                                    </p:anim>
                                    <p:animRot by="21600000">
                                      <p:cBhvr>
                                        <p:cTn id="10" dur="1000" fill="hold">
                                          <p:stCondLst>
                                            <p:cond delay="0"/>
                                          </p:stCondLst>
                                        </p:cTn>
                                        <p:tgtEl>
                                          <p:spTgt spid="13315"/>
                                        </p:tgtEl>
                                        <p:attrNameLst>
                                          <p:attrName>r</p:attrName>
                                        </p:attrNameLst>
                                      </p:cBhvr>
                                    </p:animRot>
                                  </p:childTnLst>
                                </p:cTn>
                              </p:par>
                            </p:childTnLst>
                          </p:cTn>
                        </p:par>
                      </p:childTnLst>
                    </p:cTn>
                  </p:par>
                </p:childTnLst>
              </p:cTn>
              <p:nextCondLst>
                <p:cond evt="onClick" delay="0">
                  <p:tgtEl>
                    <p:spTgt spid="13317"/>
                  </p:tgtEl>
                </p:cond>
              </p:nextCondLst>
            </p:seq>
          </p:childTnLst>
        </p:cTn>
      </p:par>
    </p:tnLst>
    <p:bldLst>
      <p:bldP spid="133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a:effectLst>
                  <a:outerShdw blurRad="38100" dist="38100" dir="2700000" algn="tl">
                    <a:srgbClr val="C0C0C0"/>
                  </a:outerShdw>
                </a:effectLst>
                <a:latin typeface="Comic Sans MS" pitchFamily="66" charset="0"/>
              </a:rPr>
              <a:t>Make Sentences</a:t>
            </a:r>
          </a:p>
        </p:txBody>
      </p:sp>
      <p:sp>
        <p:nvSpPr>
          <p:cNvPr id="15363" name="Text Box 3"/>
          <p:cNvSpPr txBox="1">
            <a:spLocks noChangeArrowheads="1"/>
          </p:cNvSpPr>
          <p:nvPr/>
        </p:nvSpPr>
        <p:spPr bwMode="auto">
          <a:xfrm>
            <a:off x="685800" y="1752600"/>
            <a:ext cx="7696200" cy="1754188"/>
          </a:xfrm>
          <a:prstGeom prst="rect">
            <a:avLst/>
          </a:prstGeom>
          <a:noFill/>
          <a:ln w="9525">
            <a:noFill/>
            <a:miter lim="800000"/>
            <a:headEnd/>
            <a:tailEnd/>
          </a:ln>
          <a:effectLst/>
        </p:spPr>
        <p:txBody>
          <a:bodyPr>
            <a:spAutoFit/>
          </a:bodyPr>
          <a:lstStyle/>
          <a:p>
            <a:pPr>
              <a:defRPr/>
            </a:pPr>
            <a:endParaRPr lang="es-ES" sz="3600" dirty="0"/>
          </a:p>
          <a:p>
            <a:pPr>
              <a:defRPr/>
            </a:pPr>
            <a:r>
              <a:rPr lang="en-US" sz="3600" dirty="0"/>
              <a:t>taller / than / Gary / Rick / is. </a:t>
            </a:r>
          </a:p>
          <a:p>
            <a:pPr algn="ctr">
              <a:defRPr/>
            </a:pPr>
            <a:endParaRPr lang="en-GB" sz="3600" b="1" dirty="0">
              <a:effectLst>
                <a:outerShdw blurRad="38100" dist="38100" dir="2700000" algn="tl">
                  <a:srgbClr val="FFFFFF"/>
                </a:outerShdw>
              </a:effectLst>
              <a:latin typeface="Comic Sans MS" pitchFamily="66" charset="0"/>
            </a:endParaRPr>
          </a:p>
        </p:txBody>
      </p:sp>
      <p:sp>
        <p:nvSpPr>
          <p:cNvPr id="15364" name="Text Box 4"/>
          <p:cNvSpPr txBox="1">
            <a:spLocks noChangeArrowheads="1"/>
          </p:cNvSpPr>
          <p:nvPr/>
        </p:nvSpPr>
        <p:spPr bwMode="auto">
          <a:xfrm>
            <a:off x="1447800" y="3200400"/>
            <a:ext cx="5083175" cy="1200150"/>
          </a:xfrm>
          <a:prstGeom prst="rect">
            <a:avLst/>
          </a:prstGeom>
          <a:noFill/>
          <a:ln w="9525">
            <a:noFill/>
            <a:miter lim="800000"/>
            <a:headEnd/>
            <a:tailEnd/>
          </a:ln>
        </p:spPr>
        <p:txBody>
          <a:bodyPr wrap="none">
            <a:spAutoFit/>
          </a:bodyPr>
          <a:lstStyle/>
          <a:p>
            <a:endParaRPr lang="es-ES" sz="3600"/>
          </a:p>
          <a:p>
            <a:r>
              <a:rPr lang="en-US" sz="3600"/>
              <a:t>Gary is taller than Rick. </a:t>
            </a:r>
          </a:p>
        </p:txBody>
      </p:sp>
      <p:sp>
        <p:nvSpPr>
          <p:cNvPr id="15365"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5366"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5367"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100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5365"/>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5363"/>
                                        </p:tgtEl>
                                        <p:attrNameLst>
                                          <p:attrName>style.visibility</p:attrName>
                                        </p:attrNameLst>
                                      </p:cBhvr>
                                      <p:to>
                                        <p:strVal val="visible"/>
                                      </p:to>
                                    </p:set>
                                    <p:anim by="(-#ppt_w*2)" calcmode="lin" valueType="num">
                                      <p:cBhvr rctx="PPT">
                                        <p:cTn id="7" dur="500" autoRev="1" fill="hold">
                                          <p:stCondLst>
                                            <p:cond delay="0"/>
                                          </p:stCondLst>
                                        </p:cTn>
                                        <p:tgtEl>
                                          <p:spTgt spid="15363"/>
                                        </p:tgtEl>
                                        <p:attrNameLst>
                                          <p:attrName>ppt_w</p:attrName>
                                        </p:attrNameLst>
                                      </p:cBhvr>
                                    </p:anim>
                                    <p:anim by="(#ppt_w*0.50)" calcmode="lin" valueType="num">
                                      <p:cBhvr>
                                        <p:cTn id="8" dur="500" decel="50000" autoRev="1" fill="hold">
                                          <p:stCondLst>
                                            <p:cond delay="0"/>
                                          </p:stCondLst>
                                        </p:cTn>
                                        <p:tgtEl>
                                          <p:spTgt spid="15363"/>
                                        </p:tgtEl>
                                        <p:attrNameLst>
                                          <p:attrName>ppt_x</p:attrName>
                                        </p:attrNameLst>
                                      </p:cBhvr>
                                    </p:anim>
                                    <p:anim from="(-#ppt_h/2)" to="(#ppt_y)" calcmode="lin" valueType="num">
                                      <p:cBhvr>
                                        <p:cTn id="9" dur="1000" fill="hold">
                                          <p:stCondLst>
                                            <p:cond delay="0"/>
                                          </p:stCondLst>
                                        </p:cTn>
                                        <p:tgtEl>
                                          <p:spTgt spid="15363"/>
                                        </p:tgtEl>
                                        <p:attrNameLst>
                                          <p:attrName>ppt_y</p:attrName>
                                        </p:attrNameLst>
                                      </p:cBhvr>
                                    </p:anim>
                                    <p:animRot by="21600000">
                                      <p:cBhvr>
                                        <p:cTn id="10" dur="1000" fill="hold">
                                          <p:stCondLst>
                                            <p:cond delay="0"/>
                                          </p:stCondLst>
                                        </p:cTn>
                                        <p:tgtEl>
                                          <p:spTgt spid="15363"/>
                                        </p:tgtEl>
                                        <p:attrNameLst>
                                          <p:attrName>r</p:attrName>
                                        </p:attrNameLst>
                                      </p:cBhvr>
                                    </p:animRot>
                                  </p:childTnLst>
                                </p:cTn>
                              </p:par>
                            </p:childTnLst>
                          </p:cTn>
                        </p:par>
                      </p:childTnLst>
                    </p:cTn>
                  </p:par>
                </p:childTnLst>
              </p:cTn>
              <p:nextCondLst>
                <p:cond evt="onClick" delay="0">
                  <p:tgtEl>
                    <p:spTgt spid="15365"/>
                  </p:tgtEl>
                </p:cond>
              </p:nextCondLst>
            </p:seq>
            <p:seq concurrent="1" nextAc="seek">
              <p:cTn id="11" restart="whenNotActive" fill="hold" evtFilter="cancelBubble" nodeType="interactiveSeq">
                <p:stCondLst>
                  <p:cond evt="onClick" delay="0">
                    <p:tgtEl>
                      <p:spTgt spid="15366"/>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15364"/>
                                        </p:tgtEl>
                                        <p:attrNameLst>
                                          <p:attrName>style.visibility</p:attrName>
                                        </p:attrNameLst>
                                      </p:cBhvr>
                                      <p:to>
                                        <p:strVal val="visible"/>
                                      </p:to>
                                    </p:set>
                                    <p:anim by="(-#ppt_w*2)" calcmode="lin" valueType="num">
                                      <p:cBhvr rctx="PPT">
                                        <p:cTn id="16" dur="500" autoRev="1" fill="hold">
                                          <p:stCondLst>
                                            <p:cond delay="0"/>
                                          </p:stCondLst>
                                        </p:cTn>
                                        <p:tgtEl>
                                          <p:spTgt spid="15364"/>
                                        </p:tgtEl>
                                        <p:attrNameLst>
                                          <p:attrName>ppt_w</p:attrName>
                                        </p:attrNameLst>
                                      </p:cBhvr>
                                    </p:anim>
                                    <p:anim by="(#ppt_w*0.50)" calcmode="lin" valueType="num">
                                      <p:cBhvr>
                                        <p:cTn id="17" dur="500" decel="50000" autoRev="1" fill="hold">
                                          <p:stCondLst>
                                            <p:cond delay="0"/>
                                          </p:stCondLst>
                                        </p:cTn>
                                        <p:tgtEl>
                                          <p:spTgt spid="15364"/>
                                        </p:tgtEl>
                                        <p:attrNameLst>
                                          <p:attrName>ppt_x</p:attrName>
                                        </p:attrNameLst>
                                      </p:cBhvr>
                                    </p:anim>
                                    <p:anim from="(-#ppt_h/2)" to="(#ppt_y)" calcmode="lin" valueType="num">
                                      <p:cBhvr>
                                        <p:cTn id="18" dur="1000" fill="hold">
                                          <p:stCondLst>
                                            <p:cond delay="0"/>
                                          </p:stCondLst>
                                        </p:cTn>
                                        <p:tgtEl>
                                          <p:spTgt spid="15364"/>
                                        </p:tgtEl>
                                        <p:attrNameLst>
                                          <p:attrName>ppt_y</p:attrName>
                                        </p:attrNameLst>
                                      </p:cBhvr>
                                    </p:anim>
                                    <p:animRot by="21600000">
                                      <p:cBhvr>
                                        <p:cTn id="19" dur="1000" fill="hold">
                                          <p:stCondLst>
                                            <p:cond delay="0"/>
                                          </p:stCondLst>
                                        </p:cTn>
                                        <p:tgtEl>
                                          <p:spTgt spid="15364"/>
                                        </p:tgtEl>
                                        <p:attrNameLst>
                                          <p:attrName>r</p:attrName>
                                        </p:attrNameLst>
                                      </p:cBhvr>
                                    </p:animRot>
                                  </p:childTnLst>
                                </p:cTn>
                              </p:par>
                            </p:childTnLst>
                          </p:cTn>
                        </p:par>
                      </p:childTnLst>
                    </p:cTn>
                  </p:par>
                </p:childTnLst>
              </p:cTn>
              <p:nextCondLst>
                <p:cond evt="onClick" delay="0">
                  <p:tgtEl>
                    <p:spTgt spid="15366"/>
                  </p:tgtEl>
                </p:cond>
              </p:nextCondLst>
            </p:seq>
          </p:childTnLst>
        </p:cTn>
      </p:par>
    </p:tnLst>
    <p:bldLst>
      <p:bldP spid="15363" grpId="0"/>
      <p:bldP spid="153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a:effectLst>
                  <a:outerShdw blurRad="38100" dist="38100" dir="2700000" algn="tl">
                    <a:srgbClr val="C0C0C0"/>
                  </a:outerShdw>
                </a:effectLst>
                <a:latin typeface="Comic Sans MS" pitchFamily="66" charset="0"/>
              </a:rPr>
              <a:t>Make sentences</a:t>
            </a:r>
          </a:p>
        </p:txBody>
      </p:sp>
      <p:sp>
        <p:nvSpPr>
          <p:cNvPr id="16387" name="Text Box 3"/>
          <p:cNvSpPr txBox="1">
            <a:spLocks noChangeArrowheads="1"/>
          </p:cNvSpPr>
          <p:nvPr/>
        </p:nvSpPr>
        <p:spPr bwMode="auto">
          <a:xfrm>
            <a:off x="914400" y="1676400"/>
            <a:ext cx="7924800" cy="1754188"/>
          </a:xfrm>
          <a:prstGeom prst="rect">
            <a:avLst/>
          </a:prstGeom>
          <a:noFill/>
          <a:ln w="9525">
            <a:noFill/>
            <a:miter lim="800000"/>
            <a:headEnd/>
            <a:tailEnd/>
          </a:ln>
        </p:spPr>
        <p:txBody>
          <a:bodyPr>
            <a:spAutoFit/>
          </a:bodyPr>
          <a:lstStyle/>
          <a:p>
            <a:endParaRPr lang="es-ES" sz="3600"/>
          </a:p>
          <a:p>
            <a:r>
              <a:rPr lang="en-US" sz="3600"/>
              <a:t>Comics are _____________ (funny) History books. </a:t>
            </a:r>
          </a:p>
        </p:txBody>
      </p:sp>
      <p:sp>
        <p:nvSpPr>
          <p:cNvPr id="16388" name="Text Box 4"/>
          <p:cNvSpPr txBox="1">
            <a:spLocks noChangeArrowheads="1"/>
          </p:cNvSpPr>
          <p:nvPr/>
        </p:nvSpPr>
        <p:spPr bwMode="auto">
          <a:xfrm>
            <a:off x="3581400" y="2133600"/>
            <a:ext cx="2981325"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Funnier than</a:t>
            </a:r>
          </a:p>
        </p:txBody>
      </p:sp>
      <p:sp>
        <p:nvSpPr>
          <p:cNvPr id="16389"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6390"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6391"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200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6389"/>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6387"/>
                                        </p:tgtEl>
                                        <p:attrNameLst>
                                          <p:attrName>style.visibility</p:attrName>
                                        </p:attrNameLst>
                                      </p:cBhvr>
                                      <p:to>
                                        <p:strVal val="visible"/>
                                      </p:to>
                                    </p:set>
                                    <p:anim by="(-#ppt_w*2)" calcmode="lin" valueType="num">
                                      <p:cBhvr rctx="PPT">
                                        <p:cTn id="7" dur="500" autoRev="1" fill="hold">
                                          <p:stCondLst>
                                            <p:cond delay="0"/>
                                          </p:stCondLst>
                                        </p:cTn>
                                        <p:tgtEl>
                                          <p:spTgt spid="16387"/>
                                        </p:tgtEl>
                                        <p:attrNameLst>
                                          <p:attrName>ppt_w</p:attrName>
                                        </p:attrNameLst>
                                      </p:cBhvr>
                                    </p:anim>
                                    <p:anim by="(#ppt_w*0.50)" calcmode="lin" valueType="num">
                                      <p:cBhvr>
                                        <p:cTn id="8" dur="500" decel="50000" autoRev="1" fill="hold">
                                          <p:stCondLst>
                                            <p:cond delay="0"/>
                                          </p:stCondLst>
                                        </p:cTn>
                                        <p:tgtEl>
                                          <p:spTgt spid="16387"/>
                                        </p:tgtEl>
                                        <p:attrNameLst>
                                          <p:attrName>ppt_x</p:attrName>
                                        </p:attrNameLst>
                                      </p:cBhvr>
                                    </p:anim>
                                    <p:anim from="(-#ppt_h/2)" to="(#ppt_y)" calcmode="lin" valueType="num">
                                      <p:cBhvr>
                                        <p:cTn id="9" dur="1000" fill="hold">
                                          <p:stCondLst>
                                            <p:cond delay="0"/>
                                          </p:stCondLst>
                                        </p:cTn>
                                        <p:tgtEl>
                                          <p:spTgt spid="16387"/>
                                        </p:tgtEl>
                                        <p:attrNameLst>
                                          <p:attrName>ppt_y</p:attrName>
                                        </p:attrNameLst>
                                      </p:cBhvr>
                                    </p:anim>
                                    <p:animRot by="21600000">
                                      <p:cBhvr>
                                        <p:cTn id="10" dur="1000" fill="hold">
                                          <p:stCondLst>
                                            <p:cond delay="0"/>
                                          </p:stCondLst>
                                        </p:cTn>
                                        <p:tgtEl>
                                          <p:spTgt spid="16387"/>
                                        </p:tgtEl>
                                        <p:attrNameLst>
                                          <p:attrName>r</p:attrName>
                                        </p:attrNameLst>
                                      </p:cBhvr>
                                    </p:animRot>
                                  </p:childTnLst>
                                </p:cTn>
                              </p:par>
                            </p:childTnLst>
                          </p:cTn>
                        </p:par>
                      </p:childTnLst>
                    </p:cTn>
                  </p:par>
                </p:childTnLst>
              </p:cTn>
              <p:nextCondLst>
                <p:cond evt="onClick" delay="0">
                  <p:tgtEl>
                    <p:spTgt spid="16389"/>
                  </p:tgtEl>
                </p:cond>
              </p:nextCondLst>
            </p:seq>
            <p:seq concurrent="1" nextAc="seek">
              <p:cTn id="11" restart="whenNotActive" fill="hold" evtFilter="cancelBubble" nodeType="interactiveSeq">
                <p:stCondLst>
                  <p:cond evt="onClick" delay="0">
                    <p:tgtEl>
                      <p:spTgt spid="16390"/>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16388"/>
                                        </p:tgtEl>
                                        <p:attrNameLst>
                                          <p:attrName>style.visibility</p:attrName>
                                        </p:attrNameLst>
                                      </p:cBhvr>
                                      <p:to>
                                        <p:strVal val="visible"/>
                                      </p:to>
                                    </p:set>
                                    <p:anim by="(-#ppt_w*2)" calcmode="lin" valueType="num">
                                      <p:cBhvr rctx="PPT">
                                        <p:cTn id="16" dur="500" autoRev="1" fill="hold">
                                          <p:stCondLst>
                                            <p:cond delay="0"/>
                                          </p:stCondLst>
                                        </p:cTn>
                                        <p:tgtEl>
                                          <p:spTgt spid="16388"/>
                                        </p:tgtEl>
                                        <p:attrNameLst>
                                          <p:attrName>ppt_w</p:attrName>
                                        </p:attrNameLst>
                                      </p:cBhvr>
                                    </p:anim>
                                    <p:anim by="(#ppt_w*0.50)" calcmode="lin" valueType="num">
                                      <p:cBhvr>
                                        <p:cTn id="17" dur="500" decel="50000" autoRev="1" fill="hold">
                                          <p:stCondLst>
                                            <p:cond delay="0"/>
                                          </p:stCondLst>
                                        </p:cTn>
                                        <p:tgtEl>
                                          <p:spTgt spid="16388"/>
                                        </p:tgtEl>
                                        <p:attrNameLst>
                                          <p:attrName>ppt_x</p:attrName>
                                        </p:attrNameLst>
                                      </p:cBhvr>
                                    </p:anim>
                                    <p:anim from="(-#ppt_h/2)" to="(#ppt_y)" calcmode="lin" valueType="num">
                                      <p:cBhvr>
                                        <p:cTn id="18" dur="1000" fill="hold">
                                          <p:stCondLst>
                                            <p:cond delay="0"/>
                                          </p:stCondLst>
                                        </p:cTn>
                                        <p:tgtEl>
                                          <p:spTgt spid="16388"/>
                                        </p:tgtEl>
                                        <p:attrNameLst>
                                          <p:attrName>ppt_y</p:attrName>
                                        </p:attrNameLst>
                                      </p:cBhvr>
                                    </p:anim>
                                    <p:animRot by="21600000">
                                      <p:cBhvr>
                                        <p:cTn id="19" dur="1000" fill="hold">
                                          <p:stCondLst>
                                            <p:cond delay="0"/>
                                          </p:stCondLst>
                                        </p:cTn>
                                        <p:tgtEl>
                                          <p:spTgt spid="16388"/>
                                        </p:tgtEl>
                                        <p:attrNameLst>
                                          <p:attrName>r</p:attrName>
                                        </p:attrNameLst>
                                      </p:cBhvr>
                                    </p:animRot>
                                  </p:childTnLst>
                                </p:cTn>
                              </p:par>
                            </p:childTnLst>
                          </p:cTn>
                        </p:par>
                      </p:childTnLst>
                    </p:cTn>
                  </p:par>
                </p:childTnLst>
              </p:cTn>
              <p:nextCondLst>
                <p:cond evt="onClick" delay="0">
                  <p:tgtEl>
                    <p:spTgt spid="16390"/>
                  </p:tgtEl>
                </p:cond>
              </p:nextCondLst>
            </p:seq>
          </p:childTnLst>
        </p:cTn>
      </p:par>
    </p:tnLst>
    <p:bldLst>
      <p:bldP spid="16387" grpId="0"/>
      <p:bldP spid="163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2549525" y="381000"/>
            <a:ext cx="3962400" cy="533400"/>
          </a:xfrm>
          <a:prstGeom prst="roundRect">
            <a:avLst>
              <a:gd name="adj" fmla="val 16667"/>
            </a:avLst>
          </a:prstGeom>
          <a:gradFill rotWithShape="1">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w="38100">
            <a:solidFill>
              <a:schemeClr val="tx1"/>
            </a:solidFill>
            <a:round/>
            <a:headEnd/>
            <a:tailEnd/>
          </a:ln>
          <a:effectLst/>
        </p:spPr>
        <p:txBody>
          <a:bodyPr wrap="none" anchor="ctr"/>
          <a:lstStyle/>
          <a:p>
            <a:pPr algn="ctr">
              <a:defRPr/>
            </a:pPr>
            <a:r>
              <a:rPr lang="en-GB" sz="2400" b="1">
                <a:effectLst>
                  <a:outerShdw blurRad="38100" dist="38100" dir="2700000" algn="tl">
                    <a:srgbClr val="C0C0C0"/>
                  </a:outerShdw>
                </a:effectLst>
                <a:latin typeface="Comic Sans MS" pitchFamily="66" charset="0"/>
              </a:rPr>
              <a:t>Make Sentences</a:t>
            </a:r>
          </a:p>
        </p:txBody>
      </p:sp>
      <p:sp>
        <p:nvSpPr>
          <p:cNvPr id="17411" name="Text Box 3"/>
          <p:cNvSpPr txBox="1">
            <a:spLocks noChangeArrowheads="1"/>
          </p:cNvSpPr>
          <p:nvPr/>
        </p:nvSpPr>
        <p:spPr bwMode="auto">
          <a:xfrm>
            <a:off x="533400" y="1905000"/>
            <a:ext cx="7772400" cy="1754188"/>
          </a:xfrm>
          <a:prstGeom prst="rect">
            <a:avLst/>
          </a:prstGeom>
          <a:noFill/>
          <a:ln w="9525">
            <a:noFill/>
            <a:miter lim="800000"/>
            <a:headEnd/>
            <a:tailEnd/>
          </a:ln>
        </p:spPr>
        <p:txBody>
          <a:bodyPr>
            <a:spAutoFit/>
          </a:bodyPr>
          <a:lstStyle/>
          <a:p>
            <a:endParaRPr lang="es-ES" sz="3600"/>
          </a:p>
          <a:p>
            <a:r>
              <a:rPr lang="es-ES" sz="3600"/>
              <a:t>Vegetables are _______________ (healthy) hamburgers. </a:t>
            </a:r>
          </a:p>
        </p:txBody>
      </p:sp>
      <p:sp>
        <p:nvSpPr>
          <p:cNvPr id="17412" name="Text Box 4"/>
          <p:cNvSpPr txBox="1">
            <a:spLocks noChangeArrowheads="1"/>
          </p:cNvSpPr>
          <p:nvPr/>
        </p:nvSpPr>
        <p:spPr bwMode="auto">
          <a:xfrm>
            <a:off x="3962400" y="2362200"/>
            <a:ext cx="3455988" cy="646113"/>
          </a:xfrm>
          <a:prstGeom prst="rect">
            <a:avLst/>
          </a:prstGeom>
          <a:noFill/>
          <a:ln w="9525">
            <a:noFill/>
            <a:miter lim="800000"/>
            <a:headEnd/>
            <a:tailEnd/>
          </a:ln>
          <a:effectLst/>
        </p:spPr>
        <p:txBody>
          <a:bodyPr wrap="none">
            <a:spAutoFit/>
          </a:bodyPr>
          <a:lstStyle/>
          <a:p>
            <a:pPr>
              <a:defRPr/>
            </a:pPr>
            <a:r>
              <a:rPr lang="en-GB" sz="3600" b="1" dirty="0">
                <a:effectLst>
                  <a:outerShdw blurRad="38100" dist="38100" dir="2700000" algn="tl">
                    <a:srgbClr val="FFFFFF"/>
                  </a:outerShdw>
                </a:effectLst>
                <a:latin typeface="Comic Sans MS" pitchFamily="66" charset="0"/>
              </a:rPr>
              <a:t>Healthier than</a:t>
            </a:r>
          </a:p>
        </p:txBody>
      </p:sp>
      <p:sp>
        <p:nvSpPr>
          <p:cNvPr id="17413" name="AutoShape 5"/>
          <p:cNvSpPr>
            <a:spLocks noChangeArrowheads="1"/>
          </p:cNvSpPr>
          <p:nvPr/>
        </p:nvSpPr>
        <p:spPr bwMode="auto">
          <a:xfrm>
            <a:off x="3810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Question</a:t>
            </a:r>
            <a:endParaRPr lang="en-GB" sz="2800" b="1">
              <a:effectLst>
                <a:outerShdw blurRad="38100" dist="38100" dir="2700000" algn="tl">
                  <a:srgbClr val="FFFFFF"/>
                </a:outerShdw>
              </a:effectLst>
              <a:latin typeface="Comic Sans MS" pitchFamily="66" charset="0"/>
            </a:endParaRPr>
          </a:p>
        </p:txBody>
      </p:sp>
      <p:sp>
        <p:nvSpPr>
          <p:cNvPr id="17414" name="AutoShape 6"/>
          <p:cNvSpPr>
            <a:spLocks noChangeArrowheads="1"/>
          </p:cNvSpPr>
          <p:nvPr/>
        </p:nvSpPr>
        <p:spPr bwMode="auto">
          <a:xfrm>
            <a:off x="6781800" y="6019800"/>
            <a:ext cx="1828800" cy="533400"/>
          </a:xfrm>
          <a:prstGeom prst="roundRect">
            <a:avLst>
              <a:gd name="adj" fmla="val 16667"/>
            </a:avLst>
          </a:prstGeom>
          <a:gradFill rotWithShape="1">
            <a:gsLst>
              <a:gs pos="0">
                <a:srgbClr val="E6DCAC"/>
              </a:gs>
              <a:gs pos="6000">
                <a:srgbClr val="E6D78A"/>
              </a:gs>
              <a:gs pos="15000">
                <a:srgbClr val="C7AC4C"/>
              </a:gs>
              <a:gs pos="22500">
                <a:srgbClr val="E6D78A"/>
              </a:gs>
              <a:gs pos="38500">
                <a:srgbClr val="C7AC4C"/>
              </a:gs>
              <a:gs pos="50000">
                <a:srgbClr val="E6DCAC"/>
              </a:gs>
              <a:gs pos="61500">
                <a:srgbClr val="C7AC4C"/>
              </a:gs>
              <a:gs pos="77500">
                <a:srgbClr val="E6D78A"/>
              </a:gs>
              <a:gs pos="85000">
                <a:srgbClr val="C7AC4C"/>
              </a:gs>
              <a:gs pos="94000">
                <a:srgbClr val="E6D78A"/>
              </a:gs>
              <a:gs pos="100000">
                <a:srgbClr val="E6DCAC"/>
              </a:gs>
            </a:gsLst>
            <a:lin ang="2700000" scaled="1"/>
          </a:gradFill>
          <a:ln w="38100">
            <a:solidFill>
              <a:schemeClr val="tx1"/>
            </a:solidFill>
            <a:round/>
            <a:headEnd/>
            <a:tailEnd/>
          </a:ln>
          <a:effectLst/>
        </p:spPr>
        <p:txBody>
          <a:bodyPr wrap="none" anchor="ctr"/>
          <a:lstStyle/>
          <a:p>
            <a:pPr algn="ctr">
              <a:defRPr/>
            </a:pPr>
            <a:r>
              <a:rPr lang="en-US" sz="2800" b="1">
                <a:effectLst>
                  <a:outerShdw blurRad="38100" dist="38100" dir="2700000" algn="tl">
                    <a:srgbClr val="FFFFFF"/>
                  </a:outerShdw>
                </a:effectLst>
                <a:latin typeface="Comic Sans MS" pitchFamily="66" charset="0"/>
              </a:rPr>
              <a:t>Answer</a:t>
            </a:r>
            <a:endParaRPr lang="en-GB" sz="2800" b="1">
              <a:effectLst>
                <a:outerShdw blurRad="38100" dist="38100" dir="2700000" algn="tl">
                  <a:srgbClr val="FFFFFF"/>
                </a:outerShdw>
              </a:effectLst>
              <a:latin typeface="Comic Sans MS" pitchFamily="66" charset="0"/>
            </a:endParaRPr>
          </a:p>
        </p:txBody>
      </p:sp>
      <p:sp>
        <p:nvSpPr>
          <p:cNvPr id="17415" name="Text Box 7"/>
          <p:cNvSpPr txBox="1">
            <a:spLocks noChangeArrowheads="1"/>
          </p:cNvSpPr>
          <p:nvPr/>
        </p:nvSpPr>
        <p:spPr bwMode="auto">
          <a:xfrm>
            <a:off x="7150100" y="444500"/>
            <a:ext cx="774700" cy="457200"/>
          </a:xfrm>
          <a:prstGeom prst="rect">
            <a:avLst/>
          </a:prstGeom>
          <a:noFill/>
          <a:ln w="9525">
            <a:noFill/>
            <a:miter lim="800000"/>
            <a:headEnd/>
            <a:tailEnd/>
          </a:ln>
          <a:effectLst/>
        </p:spPr>
        <p:txBody>
          <a:bodyPr>
            <a:spAutoFit/>
          </a:bodyPr>
          <a:lstStyle/>
          <a:p>
            <a:pPr>
              <a:defRPr/>
            </a:pPr>
            <a:r>
              <a:rPr lang="en-US" sz="2400" b="1">
                <a:effectLst>
                  <a:outerShdw blurRad="38100" dist="38100" dir="2700000" algn="tl">
                    <a:srgbClr val="FFFFFF"/>
                  </a:outerShdw>
                </a:effectLst>
                <a:latin typeface="Comic Sans MS" pitchFamily="66" charset="0"/>
              </a:rPr>
              <a:t>300</a:t>
            </a:r>
            <a:endParaRPr lang="en-GB" sz="2400" b="1">
              <a:effectLst>
                <a:outerShdw blurRad="38100" dist="38100" dir="2700000" algn="tl">
                  <a:srgbClr val="FFFFFF"/>
                </a:outerShdw>
              </a:effectLst>
              <a:latin typeface="Comic Sans MS" pitchFamily="66" charset="0"/>
            </a:endParaRPr>
          </a:p>
        </p:txBody>
      </p:sp>
    </p:spTree>
  </p:cSld>
  <p:clrMapOvr>
    <a:masterClrMapping/>
  </p:clrMapOvr>
  <p:transition advClick="0">
    <p:random/>
  </p:transition>
  <p:timing>
    <p:tnLst>
      <p:par>
        <p:cTn id="1" dur="indefinite" restart="never" nodeType="tmRoot">
          <p:childTnLst>
            <p:seq concurrent="1" nextAc="seek">
              <p:cTn id="2" restart="whenNotActive" fill="hold" evtFilter="cancelBubble" nodeType="interactiveSeq">
                <p:stCondLst>
                  <p:cond evt="onClick" delay="0">
                    <p:tgtEl>
                      <p:spTgt spid="17413"/>
                    </p:tgtEl>
                  </p:cond>
                </p:stCondLst>
                <p:endSync evt="end" delay="0">
                  <p:rtn val="all"/>
                </p:endSync>
                <p:childTnLst>
                  <p:par>
                    <p:cTn id="3" fill="hold">
                      <p:stCondLst>
                        <p:cond delay="0"/>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7411"/>
                                        </p:tgtEl>
                                        <p:attrNameLst>
                                          <p:attrName>style.visibility</p:attrName>
                                        </p:attrNameLst>
                                      </p:cBhvr>
                                      <p:to>
                                        <p:strVal val="visible"/>
                                      </p:to>
                                    </p:set>
                                    <p:anim by="(-#ppt_w*2)" calcmode="lin" valueType="num">
                                      <p:cBhvr rctx="PPT">
                                        <p:cTn id="7" dur="500" autoRev="1" fill="hold">
                                          <p:stCondLst>
                                            <p:cond delay="0"/>
                                          </p:stCondLst>
                                        </p:cTn>
                                        <p:tgtEl>
                                          <p:spTgt spid="17411"/>
                                        </p:tgtEl>
                                        <p:attrNameLst>
                                          <p:attrName>ppt_w</p:attrName>
                                        </p:attrNameLst>
                                      </p:cBhvr>
                                    </p:anim>
                                    <p:anim by="(#ppt_w*0.50)" calcmode="lin" valueType="num">
                                      <p:cBhvr>
                                        <p:cTn id="8" dur="500" decel="50000" autoRev="1" fill="hold">
                                          <p:stCondLst>
                                            <p:cond delay="0"/>
                                          </p:stCondLst>
                                        </p:cTn>
                                        <p:tgtEl>
                                          <p:spTgt spid="17411"/>
                                        </p:tgtEl>
                                        <p:attrNameLst>
                                          <p:attrName>ppt_x</p:attrName>
                                        </p:attrNameLst>
                                      </p:cBhvr>
                                    </p:anim>
                                    <p:anim from="(-#ppt_h/2)" to="(#ppt_y)" calcmode="lin" valueType="num">
                                      <p:cBhvr>
                                        <p:cTn id="9" dur="1000" fill="hold">
                                          <p:stCondLst>
                                            <p:cond delay="0"/>
                                          </p:stCondLst>
                                        </p:cTn>
                                        <p:tgtEl>
                                          <p:spTgt spid="17411"/>
                                        </p:tgtEl>
                                        <p:attrNameLst>
                                          <p:attrName>ppt_y</p:attrName>
                                        </p:attrNameLst>
                                      </p:cBhvr>
                                    </p:anim>
                                    <p:animRot by="21600000">
                                      <p:cBhvr>
                                        <p:cTn id="10" dur="1000" fill="hold">
                                          <p:stCondLst>
                                            <p:cond delay="0"/>
                                          </p:stCondLst>
                                        </p:cTn>
                                        <p:tgtEl>
                                          <p:spTgt spid="17411"/>
                                        </p:tgtEl>
                                        <p:attrNameLst>
                                          <p:attrName>r</p:attrName>
                                        </p:attrNameLst>
                                      </p:cBhvr>
                                    </p:animRot>
                                  </p:childTnLst>
                                </p:cTn>
                              </p:par>
                            </p:childTnLst>
                          </p:cTn>
                        </p:par>
                      </p:childTnLst>
                    </p:cTn>
                  </p:par>
                </p:childTnLst>
              </p:cTn>
              <p:nextCondLst>
                <p:cond evt="onClick" delay="0">
                  <p:tgtEl>
                    <p:spTgt spid="17413"/>
                  </p:tgtEl>
                </p:cond>
              </p:nextCondLst>
            </p:seq>
            <p:seq concurrent="1" nextAc="seek">
              <p:cTn id="11" restart="whenNotActive" fill="hold" evtFilter="cancelBubble" nodeType="interactiveSeq">
                <p:stCondLst>
                  <p:cond evt="onClick" delay="0">
                    <p:tgtEl>
                      <p:spTgt spid="17414"/>
                    </p:tgtEl>
                  </p:cond>
                </p:stCondLst>
                <p:endSync evt="end" delay="0">
                  <p:rtn val="all"/>
                </p:endSync>
                <p:childTnLst>
                  <p:par>
                    <p:cTn id="12" fill="hold">
                      <p:stCondLst>
                        <p:cond delay="0"/>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17412"/>
                                        </p:tgtEl>
                                        <p:attrNameLst>
                                          <p:attrName>style.visibility</p:attrName>
                                        </p:attrNameLst>
                                      </p:cBhvr>
                                      <p:to>
                                        <p:strVal val="visible"/>
                                      </p:to>
                                    </p:set>
                                    <p:anim by="(-#ppt_w*2)" calcmode="lin" valueType="num">
                                      <p:cBhvr rctx="PPT">
                                        <p:cTn id="16" dur="500" autoRev="1" fill="hold">
                                          <p:stCondLst>
                                            <p:cond delay="0"/>
                                          </p:stCondLst>
                                        </p:cTn>
                                        <p:tgtEl>
                                          <p:spTgt spid="17412"/>
                                        </p:tgtEl>
                                        <p:attrNameLst>
                                          <p:attrName>ppt_w</p:attrName>
                                        </p:attrNameLst>
                                      </p:cBhvr>
                                    </p:anim>
                                    <p:anim by="(#ppt_w*0.50)" calcmode="lin" valueType="num">
                                      <p:cBhvr>
                                        <p:cTn id="17" dur="500" decel="50000" autoRev="1" fill="hold">
                                          <p:stCondLst>
                                            <p:cond delay="0"/>
                                          </p:stCondLst>
                                        </p:cTn>
                                        <p:tgtEl>
                                          <p:spTgt spid="17412"/>
                                        </p:tgtEl>
                                        <p:attrNameLst>
                                          <p:attrName>ppt_x</p:attrName>
                                        </p:attrNameLst>
                                      </p:cBhvr>
                                    </p:anim>
                                    <p:anim from="(-#ppt_h/2)" to="(#ppt_y)" calcmode="lin" valueType="num">
                                      <p:cBhvr>
                                        <p:cTn id="18" dur="1000" fill="hold">
                                          <p:stCondLst>
                                            <p:cond delay="0"/>
                                          </p:stCondLst>
                                        </p:cTn>
                                        <p:tgtEl>
                                          <p:spTgt spid="17412"/>
                                        </p:tgtEl>
                                        <p:attrNameLst>
                                          <p:attrName>ppt_y</p:attrName>
                                        </p:attrNameLst>
                                      </p:cBhvr>
                                    </p:anim>
                                    <p:animRot by="21600000">
                                      <p:cBhvr>
                                        <p:cTn id="19" dur="1000" fill="hold">
                                          <p:stCondLst>
                                            <p:cond delay="0"/>
                                          </p:stCondLst>
                                        </p:cTn>
                                        <p:tgtEl>
                                          <p:spTgt spid="17412"/>
                                        </p:tgtEl>
                                        <p:attrNameLst>
                                          <p:attrName>r</p:attrName>
                                        </p:attrNameLst>
                                      </p:cBhvr>
                                    </p:animRot>
                                  </p:childTnLst>
                                </p:cTn>
                              </p:par>
                            </p:childTnLst>
                          </p:cTn>
                        </p:par>
                      </p:childTnLst>
                    </p:cTn>
                  </p:par>
                </p:childTnLst>
              </p:cTn>
              <p:nextCondLst>
                <p:cond evt="onClick" delay="0">
                  <p:tgtEl>
                    <p:spTgt spid="17414"/>
                  </p:tgtEl>
                </p:cond>
              </p:nextCondLst>
            </p:seq>
          </p:childTnLst>
        </p:cTn>
      </p:par>
    </p:tnLst>
    <p:bldLst>
      <p:bldP spid="17411" grpId="0"/>
      <p:bldP spid="17412" grpId="0"/>
    </p:bldLst>
  </p:timing>
</p:sld>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394</TotalTime>
  <Words>599</Words>
  <Application>Microsoft Office PowerPoint</Application>
  <PresentationFormat>Экран (4:3)</PresentationFormat>
  <Paragraphs>234</Paragraphs>
  <Slides>26</Slides>
  <Notes>4</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Comic Sans MS</vt:lpstr>
      <vt:lpstr>default</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J Hughes</dc:creator>
  <cp:lastModifiedBy>Максим</cp:lastModifiedBy>
  <cp:revision>43</cp:revision>
  <dcterms:created xsi:type="dcterms:W3CDTF">2008-10-15T08:44:48Z</dcterms:created>
  <dcterms:modified xsi:type="dcterms:W3CDTF">2011-06-01T18:34:35Z</dcterms:modified>
</cp:coreProperties>
</file>